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MiSans" charset="-122" pitchFamily="34"/>
      <p:regular r:id="rId27"/>
    </p:embeddedFont>
    <p:embeddedFont>
      <p:font typeface="Noto Sans SC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jp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2-2.jpg"/><Relationship Id="rId3" Type="http://schemas.openxmlformats.org/officeDocument/2006/relationships/image" Target="../media/image-12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>    </p:cNvPr>
          <p:cNvPicPr>
            <a:picLocks noChangeAspect="1"/>
          </p:cNvPicPr>
          <p:nvPr/>
        </p:nvPicPr>
        <p:blipFill>
          <a:blip r:embed="rId1"/>
          <a:srcRect l="0" r="0" t="0" b="17387"/>
          <a:stretch/>
        </p:blipFill>
        <p:spPr>
          <a:xfrm>
            <a:off x="0" y="1131570"/>
            <a:ext cx="12193270" cy="5726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5745" y="2106295"/>
            <a:ext cx="9159875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Lost Era of Hype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5155" y="5953760"/>
            <a:ext cx="1902460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10020" y="5953760"/>
            <a:ext cx="2066925" cy="23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1346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Chapter 1: The Temptation Drop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362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故事始于一个平凡的周二，Jordan在储物柜里发现了一部不属于自己的手机。一个名为“COIN”的应用，承诺可以实现愿望。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34798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Jordan半信半疑地许下第一个小愿望：希望心仪的同学能注意到自己。愿望实现了，但手机上的数字从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1.0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变成了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495800"/>
            <a:ext cx="5537200" cy="1016000"/>
          </a:xfrm>
          <a:custGeom>
            <a:avLst/>
            <a:gdLst/>
            <a:ahLst/>
            <a:cxnLst/>
            <a:rect l="l" t="t" r="r" b="b"/>
            <a:pathLst>
              <a:path w="5537200" h="1016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914400"/>
                </a:lnTo>
                <a:cubicBezTo>
                  <a:pt x="5537200" y="970475"/>
                  <a:pt x="5491675" y="1016000"/>
                  <a:pt x="5435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57200" y="4699000"/>
            <a:ext cx="513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“价值不在于它的标价，而在于你愿意放弃什么来留住它。”</a:t>
            </a:r>
            <a:endParaRPr lang="en-US" sz="1600" dirty="0"/>
          </a:p>
        </p:txBody>
      </p:sp>
      <p:pic>
        <p:nvPicPr>
          <p:cNvPr id="10" name="Image 1" descr="https://kimi-web-img.moonshot.cn/img/www.bilimkurgukulubu.com/ba7f7f8b09907dfe68ddd939aa08acb2ece0d8da.jpg">    </p:cNvPr>
          <p:cNvPicPr>
            <a:picLocks noChangeAspect="1"/>
          </p:cNvPicPr>
          <p:nvPr/>
        </p:nvPicPr>
        <p:blipFill>
          <a:blip r:embed="rId2"/>
          <a:srcRect l="21774" r="21774" t="0" b="0"/>
          <a:stretch/>
        </p:blipFill>
        <p:spPr>
          <a:xfrm>
            <a:off x="7391400" y="1803400"/>
            <a:ext cx="3251200" cy="3251200"/>
          </a:xfrm>
          <a:prstGeom prst="roundRect">
            <a:avLst>
              <a:gd name="adj" fmla="val 6250"/>
            </a:avLst>
          </a:prstGeom>
        </p:spPr>
      </p:pic>
      <p:sp>
        <p:nvSpPr>
          <p:cNvPr id="11" name="Shape 7"/>
          <p:cNvSpPr/>
          <p:nvPr/>
        </p:nvSpPr>
        <p:spPr>
          <a:xfrm>
            <a:off x="9220200" y="3632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152400" y="0"/>
                </a:moveTo>
                <a:lnTo>
                  <a:pt x="1473200" y="0"/>
                </a:lnTo>
                <a:cubicBezTo>
                  <a:pt x="1557312" y="0"/>
                  <a:pt x="1625600" y="68288"/>
                  <a:pt x="1625600" y="152400"/>
                </a:cubicBezTo>
                <a:lnTo>
                  <a:pt x="1625600" y="1473200"/>
                </a:lnTo>
                <a:cubicBezTo>
                  <a:pt x="1625600" y="1557312"/>
                  <a:pt x="1557312" y="1625600"/>
                  <a:pt x="1473200" y="1625600"/>
                </a:cubicBezTo>
                <a:lnTo>
                  <a:pt x="152400" y="1625600"/>
                </a:lnTo>
                <a:cubicBezTo>
                  <a:pt x="68288" y="1625600"/>
                  <a:pt x="0" y="1557312"/>
                  <a:pt x="0" y="1473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pic>
        <p:nvPicPr>
          <p:cNvPr id="12" name="Image 2" descr="https://kimi-web-img.moonshot.cn/img/sr.aihuishou.com/05ff7d5df451cef0a72b9ed1821928b181f2493f.png">    </p:cNvPr>
          <p:cNvPicPr>
            <a:picLocks noChangeAspect="1"/>
          </p:cNvPicPr>
          <p:nvPr/>
        </p:nvPicPr>
        <p:blipFill>
          <a:blip r:embed="rId3"/>
          <a:srcRect l="25000" r="25000" t="0" b="0"/>
          <a:stretch/>
        </p:blipFill>
        <p:spPr>
          <a:xfrm>
            <a:off x="9321800" y="3733800"/>
            <a:ext cx="1422400" cy="1422400"/>
          </a:xfrm>
          <a:prstGeom prst="roundRect">
            <a:avLst>
              <a:gd name="adj" fmla="val 7143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574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Chapter 2-3: Growth &amp; Collapse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22352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从兴奋到恐惧的转折点：指数级增长的背后，是指数级的、未被察觉的债务。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9700" y="2946400"/>
            <a:ext cx="342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1.0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9700" y="36576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初始余额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39700" y="3911600"/>
            <a:ext cx="342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许下小愿望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632200" y="3225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1" name="Text 8"/>
          <p:cNvSpPr/>
          <p:nvPr/>
        </p:nvSpPr>
        <p:spPr>
          <a:xfrm>
            <a:off x="4381500" y="2946400"/>
            <a:ext cx="342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33.1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81500" y="36576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峰值余额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81500" y="3911600"/>
            <a:ext cx="342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发展23个下线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874000" y="3225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277892"/>
                </a:moveTo>
                <a:cubicBezTo>
                  <a:pt x="689491" y="292775"/>
                  <a:pt x="689491" y="316944"/>
                  <a:pt x="674608" y="331827"/>
                </a:cubicBezTo>
                <a:lnTo>
                  <a:pt x="522208" y="484227"/>
                </a:lnTo>
                <a:cubicBezTo>
                  <a:pt x="511254" y="495181"/>
                  <a:pt x="494943" y="498396"/>
                  <a:pt x="480655" y="492442"/>
                </a:cubicBezTo>
                <a:cubicBezTo>
                  <a:pt x="466368" y="486489"/>
                  <a:pt x="457200" y="472559"/>
                  <a:pt x="457200" y="457200"/>
                </a:cubicBezTo>
                <a:lnTo>
                  <a:pt x="457200" y="381000"/>
                </a:lnTo>
                <a:lnTo>
                  <a:pt x="57150" y="381000"/>
                </a:lnTo>
                <a:cubicBezTo>
                  <a:pt x="25598" y="381000"/>
                  <a:pt x="0" y="355402"/>
                  <a:pt x="0" y="323850"/>
                </a:cubicBezTo>
                <a:lnTo>
                  <a:pt x="0" y="285750"/>
                </a:lnTo>
                <a:cubicBezTo>
                  <a:pt x="0" y="254198"/>
                  <a:pt x="25598" y="228600"/>
                  <a:pt x="57150" y="228600"/>
                </a:cubicBezTo>
                <a:lnTo>
                  <a:pt x="457200" y="228600"/>
                </a:lnTo>
                <a:lnTo>
                  <a:pt x="457200" y="152400"/>
                </a:lnTo>
                <a:cubicBezTo>
                  <a:pt x="457200" y="137041"/>
                  <a:pt x="466487" y="123111"/>
                  <a:pt x="480774" y="117157"/>
                </a:cubicBezTo>
                <a:cubicBezTo>
                  <a:pt x="495062" y="111204"/>
                  <a:pt x="511373" y="114538"/>
                  <a:pt x="522327" y="125373"/>
                </a:cubicBezTo>
                <a:lnTo>
                  <a:pt x="674727" y="277773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5" name="Text 12"/>
          <p:cNvSpPr/>
          <p:nvPr/>
        </p:nvSpPr>
        <p:spPr>
          <a:xfrm>
            <a:off x="8623300" y="2946400"/>
            <a:ext cx="342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50.0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623300" y="36576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突然负债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23300" y="3911600"/>
            <a:ext cx="342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规则突变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5212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03200" y="47244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社交资本在不知不觉中转化为了无法偿还的借据。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2006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Chapter 4-5: Reckoning &amp; Atonement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124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Jordan在食堂的公开忏悔引发了一场集体删除行动。当应用以删除记忆作为报复时，Jordan意识到，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highlight>
                  <a:srgbClr val="4A90E2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无形的资产——记忆、信任、时间——才是真正的货币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2418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最终，Jordan必须面对面地向每一个被招募的人道歉。宽恕必须靠努力去赢得，而非许愿获得。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204200" y="2616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381000" y="177800"/>
                </a:moveTo>
                <a:cubicBezTo>
                  <a:pt x="381000" y="79693"/>
                  <a:pt x="460692" y="0"/>
                  <a:pt x="558800" y="0"/>
                </a:cubicBezTo>
                <a:lnTo>
                  <a:pt x="635000" y="0"/>
                </a:lnTo>
                <a:cubicBezTo>
                  <a:pt x="691197" y="0"/>
                  <a:pt x="736600" y="45403"/>
                  <a:pt x="736600" y="101600"/>
                </a:cubicBezTo>
                <a:lnTo>
                  <a:pt x="736600" y="1524000"/>
                </a:lnTo>
                <a:cubicBezTo>
                  <a:pt x="736600" y="1580198"/>
                  <a:pt x="691197" y="1625600"/>
                  <a:pt x="635000" y="1625600"/>
                </a:cubicBezTo>
                <a:lnTo>
                  <a:pt x="533400" y="1625600"/>
                </a:lnTo>
                <a:cubicBezTo>
                  <a:pt x="438785" y="1625600"/>
                  <a:pt x="359093" y="1560830"/>
                  <a:pt x="336550" y="1473200"/>
                </a:cubicBezTo>
                <a:cubicBezTo>
                  <a:pt x="334328" y="1473200"/>
                  <a:pt x="332423" y="1473200"/>
                  <a:pt x="330200" y="1473200"/>
                </a:cubicBezTo>
                <a:cubicBezTo>
                  <a:pt x="189865" y="1473200"/>
                  <a:pt x="76200" y="1359535"/>
                  <a:pt x="76200" y="1219200"/>
                </a:cubicBezTo>
                <a:cubicBezTo>
                  <a:pt x="76200" y="1162050"/>
                  <a:pt x="95250" y="1109345"/>
                  <a:pt x="127000" y="1066800"/>
                </a:cubicBezTo>
                <a:cubicBezTo>
                  <a:pt x="65405" y="1020445"/>
                  <a:pt x="25400" y="946785"/>
                  <a:pt x="25400" y="863600"/>
                </a:cubicBezTo>
                <a:cubicBezTo>
                  <a:pt x="25400" y="765493"/>
                  <a:pt x="81280" y="680085"/>
                  <a:pt x="162560" y="637858"/>
                </a:cubicBezTo>
                <a:cubicBezTo>
                  <a:pt x="140018" y="599758"/>
                  <a:pt x="127000" y="555308"/>
                  <a:pt x="127000" y="508000"/>
                </a:cubicBezTo>
                <a:cubicBezTo>
                  <a:pt x="127000" y="367665"/>
                  <a:pt x="240665" y="254000"/>
                  <a:pt x="381000" y="254000"/>
                </a:cubicBezTo>
                <a:lnTo>
                  <a:pt x="381000" y="177800"/>
                </a:lnTo>
                <a:close/>
                <a:moveTo>
                  <a:pt x="1244600" y="177800"/>
                </a:moveTo>
                <a:lnTo>
                  <a:pt x="1244600" y="254000"/>
                </a:lnTo>
                <a:cubicBezTo>
                  <a:pt x="1384935" y="254000"/>
                  <a:pt x="1498600" y="367665"/>
                  <a:pt x="1498600" y="508000"/>
                </a:cubicBezTo>
                <a:cubicBezTo>
                  <a:pt x="1498600" y="555625"/>
                  <a:pt x="1485583" y="600075"/>
                  <a:pt x="1463040" y="637858"/>
                </a:cubicBezTo>
                <a:cubicBezTo>
                  <a:pt x="1544638" y="680085"/>
                  <a:pt x="1600200" y="765175"/>
                  <a:pt x="1600200" y="863600"/>
                </a:cubicBezTo>
                <a:cubicBezTo>
                  <a:pt x="1600200" y="946785"/>
                  <a:pt x="1560195" y="1020445"/>
                  <a:pt x="1498600" y="1066800"/>
                </a:cubicBezTo>
                <a:cubicBezTo>
                  <a:pt x="1530350" y="1109345"/>
                  <a:pt x="1549400" y="1162050"/>
                  <a:pt x="1549400" y="1219200"/>
                </a:cubicBezTo>
                <a:cubicBezTo>
                  <a:pt x="1549400" y="1359535"/>
                  <a:pt x="1435735" y="1473200"/>
                  <a:pt x="1295400" y="1473200"/>
                </a:cubicBezTo>
                <a:cubicBezTo>
                  <a:pt x="1293178" y="1473200"/>
                  <a:pt x="1291273" y="1473200"/>
                  <a:pt x="1289050" y="1473200"/>
                </a:cubicBezTo>
                <a:cubicBezTo>
                  <a:pt x="1266508" y="1560830"/>
                  <a:pt x="1186815" y="1625600"/>
                  <a:pt x="1092200" y="1625600"/>
                </a:cubicBezTo>
                <a:lnTo>
                  <a:pt x="990600" y="1625600"/>
                </a:lnTo>
                <a:cubicBezTo>
                  <a:pt x="934403" y="1625600"/>
                  <a:pt x="889000" y="1580198"/>
                  <a:pt x="889000" y="1524000"/>
                </a:cubicBezTo>
                <a:lnTo>
                  <a:pt x="889000" y="101600"/>
                </a:lnTo>
                <a:cubicBezTo>
                  <a:pt x="889000" y="45403"/>
                  <a:pt x="934403" y="0"/>
                  <a:pt x="990600" y="0"/>
                </a:cubicBezTo>
                <a:lnTo>
                  <a:pt x="1066800" y="0"/>
                </a:lnTo>
                <a:cubicBezTo>
                  <a:pt x="1164908" y="0"/>
                  <a:pt x="1244600" y="79693"/>
                  <a:pt x="1244600" y="17780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pic>
        <p:nvPicPr>
          <p:cNvPr id="9" name="Image 1" descr="https://kimi-web-img.moonshot.cn/img/www.everyonepiano.cn/3df1e19f2f0f8f9a6f76d6c37df21305db8b09ed.jpg">    </p:cNvPr>
          <p:cNvPicPr>
            <a:picLocks noChangeAspect="1"/>
          </p:cNvPicPr>
          <p:nvPr/>
        </p:nvPicPr>
        <p:blipFill>
          <a:blip r:embed="rId2"/>
          <a:srcRect l="11250" r="11250" t="0" b="0"/>
          <a:stretch/>
        </p:blipFill>
        <p:spPr>
          <a:xfrm rot="-720000">
            <a:off x="7684379" y="1689977"/>
            <a:ext cx="1219200" cy="1219200"/>
          </a:xfrm>
          <a:prstGeom prst="roundRect">
            <a:avLst>
              <a:gd name="adj" fmla="val 8333"/>
            </a:avLst>
          </a:prstGeom>
        </p:spPr>
      </p:pic>
      <p:pic>
        <p:nvPicPr>
          <p:cNvPr id="10" name="Image 2" descr="https://kimi-web-img.moonshot.cn/img/assets.propublica.org/5df14a520d7a292f7515215dc288851cb8c692df.jpg">    </p:cNvPr>
          <p:cNvPicPr>
            <a:picLocks noChangeAspect="1"/>
          </p:cNvPicPr>
          <p:nvPr/>
        </p:nvPicPr>
        <p:blipFill>
          <a:blip r:embed="rId3"/>
          <a:srcRect l="16625" r="16625" t="0" b="0"/>
          <a:stretch/>
        </p:blipFill>
        <p:spPr>
          <a:xfrm rot="720000">
            <a:off x="9087875" y="3093476"/>
            <a:ext cx="1422400" cy="1422400"/>
          </a:xfrm>
          <a:prstGeom prst="roundRect">
            <a:avLst>
              <a:gd name="adj" fmla="val 7143"/>
            </a:avLst>
          </a:prstGeom>
        </p:spPr>
      </p:pic>
      <p:sp>
        <p:nvSpPr>
          <p:cNvPr id="11" name="Shape 6"/>
          <p:cNvSpPr/>
          <p:nvPr/>
        </p:nvSpPr>
        <p:spPr>
          <a:xfrm>
            <a:off x="8509000" y="2921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Shape 7"/>
          <p:cNvSpPr/>
          <p:nvPr/>
        </p:nvSpPr>
        <p:spPr>
          <a:xfrm>
            <a:off x="8788400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15205" y="77778"/>
                </a:moveTo>
                <a:lnTo>
                  <a:pt x="228600" y="96262"/>
                </a:lnTo>
                <a:lnTo>
                  <a:pt x="241995" y="77778"/>
                </a:lnTo>
                <a:cubicBezTo>
                  <a:pt x="264319" y="46881"/>
                  <a:pt x="300216" y="28575"/>
                  <a:pt x="338346" y="28575"/>
                </a:cubicBezTo>
                <a:cubicBezTo>
                  <a:pt x="403979" y="28575"/>
                  <a:pt x="457200" y="81796"/>
                  <a:pt x="457200" y="147429"/>
                </a:cubicBezTo>
                <a:lnTo>
                  <a:pt x="457200" y="149751"/>
                </a:lnTo>
                <a:cubicBezTo>
                  <a:pt x="457200" y="249942"/>
                  <a:pt x="332274" y="366296"/>
                  <a:pt x="267087" y="416034"/>
                </a:cubicBezTo>
                <a:cubicBezTo>
                  <a:pt x="256014" y="424428"/>
                  <a:pt x="242441" y="428625"/>
                  <a:pt x="228600" y="428625"/>
                </a:cubicBezTo>
                <a:cubicBezTo>
                  <a:pt x="214759" y="428625"/>
                  <a:pt x="201097" y="424517"/>
                  <a:pt x="190113" y="416034"/>
                </a:cubicBezTo>
                <a:cubicBezTo>
                  <a:pt x="124926" y="366296"/>
                  <a:pt x="0" y="249942"/>
                  <a:pt x="0" y="149751"/>
                </a:cubicBezTo>
                <a:lnTo>
                  <a:pt x="0" y="147429"/>
                </a:lnTo>
                <a:cubicBezTo>
                  <a:pt x="0" y="81796"/>
                  <a:pt x="53221" y="28575"/>
                  <a:pt x="118854" y="28575"/>
                </a:cubicBezTo>
                <a:cubicBezTo>
                  <a:pt x="156984" y="28575"/>
                  <a:pt x="192881" y="46881"/>
                  <a:pt x="215205" y="77778"/>
                </a:cubicBezTo>
                <a:close/>
              </a:path>
            </a:pathLst>
          </a:custGeom>
          <a:solidFill>
            <a:srgbClr val="F0F0F0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244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Chapter 6: Immunity &amp; Legacy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1905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集体删除行动成功，应用被清除，记忆恢复。Jordan匿名警告下一个储物柜的使用者，留下一个开放式的结局。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12383" y="2616200"/>
            <a:ext cx="3898900" cy="2286000"/>
          </a:xfrm>
          <a:custGeom>
            <a:avLst/>
            <a:gdLst/>
            <a:ahLst/>
            <a:cxnLst/>
            <a:rect l="l" t="t" r="r" b="b"/>
            <a:pathLst>
              <a:path w="3898900" h="2286000">
                <a:moveTo>
                  <a:pt x="101590" y="0"/>
                </a:moveTo>
                <a:lnTo>
                  <a:pt x="3797310" y="0"/>
                </a:lnTo>
                <a:cubicBezTo>
                  <a:pt x="3853417" y="0"/>
                  <a:pt x="3898900" y="45483"/>
                  <a:pt x="3898900" y="101590"/>
                </a:cubicBezTo>
                <a:lnTo>
                  <a:pt x="3898900" y="2184410"/>
                </a:lnTo>
                <a:cubicBezTo>
                  <a:pt x="3898900" y="2240517"/>
                  <a:pt x="3853417" y="2286000"/>
                  <a:pt x="37973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253317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9" name="Shape 6"/>
          <p:cNvSpPr/>
          <p:nvPr/>
        </p:nvSpPr>
        <p:spPr>
          <a:xfrm>
            <a:off x="3448579" y="3035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70210" y="-12650"/>
                </a:moveTo>
                <a:cubicBezTo>
                  <a:pt x="363215" y="-19645"/>
                  <a:pt x="351904" y="-19645"/>
                  <a:pt x="344984" y="-12650"/>
                </a:cubicBezTo>
                <a:cubicBezTo>
                  <a:pt x="338063" y="-5655"/>
                  <a:pt x="337989" y="5655"/>
                  <a:pt x="344984" y="12576"/>
                </a:cubicBezTo>
                <a:lnTo>
                  <a:pt x="356146" y="23738"/>
                </a:lnTo>
                <a:lnTo>
                  <a:pt x="321841" y="58043"/>
                </a:lnTo>
                <a:lnTo>
                  <a:pt x="274960" y="11162"/>
                </a:lnTo>
                <a:cubicBezTo>
                  <a:pt x="267965" y="4167"/>
                  <a:pt x="256654" y="4167"/>
                  <a:pt x="249734" y="11162"/>
                </a:cubicBezTo>
                <a:cubicBezTo>
                  <a:pt x="242813" y="18157"/>
                  <a:pt x="242739" y="29468"/>
                  <a:pt x="249734" y="36388"/>
                </a:cubicBezTo>
                <a:lnTo>
                  <a:pt x="254943" y="41597"/>
                </a:lnTo>
                <a:lnTo>
                  <a:pt x="196825" y="99715"/>
                </a:lnTo>
                <a:lnTo>
                  <a:pt x="227335" y="130225"/>
                </a:lnTo>
                <a:cubicBezTo>
                  <a:pt x="234330" y="137220"/>
                  <a:pt x="234330" y="148530"/>
                  <a:pt x="227335" y="155451"/>
                </a:cubicBezTo>
                <a:cubicBezTo>
                  <a:pt x="220340" y="162371"/>
                  <a:pt x="209029" y="162446"/>
                  <a:pt x="202109" y="155451"/>
                </a:cubicBezTo>
                <a:lnTo>
                  <a:pt x="171599" y="124941"/>
                </a:lnTo>
                <a:lnTo>
                  <a:pt x="137294" y="159246"/>
                </a:lnTo>
                <a:lnTo>
                  <a:pt x="167804" y="189756"/>
                </a:lnTo>
                <a:cubicBezTo>
                  <a:pt x="174799" y="196751"/>
                  <a:pt x="174799" y="208062"/>
                  <a:pt x="167804" y="214982"/>
                </a:cubicBezTo>
                <a:cubicBezTo>
                  <a:pt x="160809" y="221903"/>
                  <a:pt x="149498" y="221977"/>
                  <a:pt x="142577" y="214982"/>
                </a:cubicBezTo>
                <a:lnTo>
                  <a:pt x="112068" y="184472"/>
                </a:lnTo>
                <a:lnTo>
                  <a:pt x="84013" y="212527"/>
                </a:lnTo>
                <a:cubicBezTo>
                  <a:pt x="76200" y="220340"/>
                  <a:pt x="71810" y="230907"/>
                  <a:pt x="71810" y="241995"/>
                </a:cubicBezTo>
                <a:lnTo>
                  <a:pt x="71810" y="308074"/>
                </a:lnTo>
                <a:lnTo>
                  <a:pt x="29394" y="350490"/>
                </a:lnTo>
                <a:cubicBezTo>
                  <a:pt x="22399" y="357485"/>
                  <a:pt x="22399" y="368796"/>
                  <a:pt x="29394" y="375717"/>
                </a:cubicBezTo>
                <a:cubicBezTo>
                  <a:pt x="36388" y="382637"/>
                  <a:pt x="47699" y="382712"/>
                  <a:pt x="54620" y="375717"/>
                </a:cubicBezTo>
                <a:lnTo>
                  <a:pt x="97036" y="333301"/>
                </a:lnTo>
                <a:lnTo>
                  <a:pt x="163116" y="333301"/>
                </a:lnTo>
                <a:cubicBezTo>
                  <a:pt x="174203" y="333301"/>
                  <a:pt x="184770" y="328910"/>
                  <a:pt x="192584" y="321097"/>
                </a:cubicBezTo>
                <a:lnTo>
                  <a:pt x="363513" y="150168"/>
                </a:lnTo>
                <a:lnTo>
                  <a:pt x="368722" y="155377"/>
                </a:lnTo>
                <a:cubicBezTo>
                  <a:pt x="375717" y="162371"/>
                  <a:pt x="387028" y="162371"/>
                  <a:pt x="393948" y="155377"/>
                </a:cubicBezTo>
                <a:cubicBezTo>
                  <a:pt x="400869" y="148382"/>
                  <a:pt x="400943" y="137071"/>
                  <a:pt x="393948" y="130150"/>
                </a:cubicBezTo>
                <a:lnTo>
                  <a:pt x="347067" y="83269"/>
                </a:lnTo>
                <a:lnTo>
                  <a:pt x="381372" y="48964"/>
                </a:lnTo>
                <a:lnTo>
                  <a:pt x="392534" y="60127"/>
                </a:lnTo>
                <a:cubicBezTo>
                  <a:pt x="399529" y="67121"/>
                  <a:pt x="410840" y="67121"/>
                  <a:pt x="417761" y="60127"/>
                </a:cubicBezTo>
                <a:cubicBezTo>
                  <a:pt x="424681" y="53132"/>
                  <a:pt x="424755" y="41821"/>
                  <a:pt x="417761" y="34900"/>
                </a:cubicBezTo>
                <a:lnTo>
                  <a:pt x="370136" y="-12725"/>
                </a:ln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0" name="Text 7"/>
          <p:cNvSpPr/>
          <p:nvPr/>
        </p:nvSpPr>
        <p:spPr>
          <a:xfrm>
            <a:off x="2496212" y="3784600"/>
            <a:ext cx="232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免疫 (Immunity)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915583" y="41910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经历即疫苗，痛苦记忆成为抵御下次狂热的抗体。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867400" y="3530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Shape 10"/>
          <p:cNvSpPr/>
          <p:nvPr/>
        </p:nvSpPr>
        <p:spPr>
          <a:xfrm>
            <a:off x="6584950" y="2616200"/>
            <a:ext cx="3898900" cy="2286000"/>
          </a:xfrm>
          <a:custGeom>
            <a:avLst/>
            <a:gdLst/>
            <a:ahLst/>
            <a:cxnLst/>
            <a:rect l="l" t="t" r="r" b="b"/>
            <a:pathLst>
              <a:path w="3898900" h="2286000">
                <a:moveTo>
                  <a:pt x="101590" y="0"/>
                </a:moveTo>
                <a:lnTo>
                  <a:pt x="3797310" y="0"/>
                </a:lnTo>
                <a:cubicBezTo>
                  <a:pt x="3853417" y="0"/>
                  <a:pt x="3898900" y="45483"/>
                  <a:pt x="3898900" y="101590"/>
                </a:cubicBezTo>
                <a:lnTo>
                  <a:pt x="3898900" y="2184410"/>
                </a:lnTo>
                <a:cubicBezTo>
                  <a:pt x="3898900" y="2240517"/>
                  <a:pt x="3853417" y="2286000"/>
                  <a:pt x="37973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125884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5" name="Shape 12"/>
          <p:cNvSpPr/>
          <p:nvPr/>
        </p:nvSpPr>
        <p:spPr>
          <a:xfrm>
            <a:off x="8297334" y="3035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66688"/>
                </a:moveTo>
                <a:cubicBezTo>
                  <a:pt x="280838" y="166688"/>
                  <a:pt x="315516" y="132010"/>
                  <a:pt x="315516" y="89297"/>
                </a:cubicBezTo>
                <a:cubicBezTo>
                  <a:pt x="315516" y="46584"/>
                  <a:pt x="280838" y="11906"/>
                  <a:pt x="238125" y="11906"/>
                </a:cubicBezTo>
                <a:cubicBezTo>
                  <a:pt x="195412" y="11906"/>
                  <a:pt x="160734" y="46584"/>
                  <a:pt x="160734" y="89297"/>
                </a:cubicBezTo>
                <a:cubicBezTo>
                  <a:pt x="160734" y="132010"/>
                  <a:pt x="195412" y="166688"/>
                  <a:pt x="238125" y="166688"/>
                </a:cubicBezTo>
                <a:close/>
                <a:moveTo>
                  <a:pt x="71438" y="172641"/>
                </a:moveTo>
                <a:cubicBezTo>
                  <a:pt x="101008" y="172641"/>
                  <a:pt x="125016" y="148633"/>
                  <a:pt x="125016" y="119063"/>
                </a:cubicBezTo>
                <a:cubicBezTo>
                  <a:pt x="125016" y="89492"/>
                  <a:pt x="101008" y="65484"/>
                  <a:pt x="71438" y="65484"/>
                </a:cubicBezTo>
                <a:cubicBezTo>
                  <a:pt x="41867" y="65484"/>
                  <a:pt x="17859" y="89492"/>
                  <a:pt x="17859" y="119063"/>
                </a:cubicBezTo>
                <a:cubicBezTo>
                  <a:pt x="17859" y="148633"/>
                  <a:pt x="41867" y="172641"/>
                  <a:pt x="71437" y="172641"/>
                </a:cubicBezTo>
                <a:close/>
                <a:moveTo>
                  <a:pt x="0" y="309563"/>
                </a:moveTo>
                <a:lnTo>
                  <a:pt x="0" y="333375"/>
                </a:lnTo>
                <a:cubicBezTo>
                  <a:pt x="0" y="346546"/>
                  <a:pt x="10641" y="357188"/>
                  <a:pt x="23812" y="357188"/>
                </a:cubicBezTo>
                <a:lnTo>
                  <a:pt x="88329" y="357188"/>
                </a:lnTo>
                <a:cubicBezTo>
                  <a:pt x="85130" y="349895"/>
                  <a:pt x="83344" y="341858"/>
                  <a:pt x="83344" y="333375"/>
                </a:cubicBezTo>
                <a:lnTo>
                  <a:pt x="83344" y="321469"/>
                </a:lnTo>
                <a:cubicBezTo>
                  <a:pt x="83344" y="281880"/>
                  <a:pt x="98227" y="245715"/>
                  <a:pt x="122709" y="218331"/>
                </a:cubicBezTo>
                <a:cubicBezTo>
                  <a:pt x="114002" y="215726"/>
                  <a:pt x="104775" y="214313"/>
                  <a:pt x="95250" y="214313"/>
                </a:cubicBezTo>
                <a:cubicBezTo>
                  <a:pt x="42639" y="214313"/>
                  <a:pt x="0" y="256952"/>
                  <a:pt x="0" y="309563"/>
                </a:cubicBezTo>
                <a:close/>
                <a:moveTo>
                  <a:pt x="458391" y="119063"/>
                </a:moveTo>
                <a:cubicBezTo>
                  <a:pt x="458391" y="89492"/>
                  <a:pt x="434383" y="65484"/>
                  <a:pt x="404813" y="65484"/>
                </a:cubicBezTo>
                <a:cubicBezTo>
                  <a:pt x="375242" y="65484"/>
                  <a:pt x="351234" y="89492"/>
                  <a:pt x="351234" y="119063"/>
                </a:cubicBezTo>
                <a:cubicBezTo>
                  <a:pt x="351234" y="148633"/>
                  <a:pt x="375242" y="172641"/>
                  <a:pt x="404813" y="172641"/>
                </a:cubicBezTo>
                <a:cubicBezTo>
                  <a:pt x="434383" y="172641"/>
                  <a:pt x="458391" y="148633"/>
                  <a:pt x="458391" y="119063"/>
                </a:cubicBezTo>
                <a:close/>
                <a:moveTo>
                  <a:pt x="119063" y="321469"/>
                </a:moveTo>
                <a:lnTo>
                  <a:pt x="119063" y="333375"/>
                </a:lnTo>
                <a:cubicBezTo>
                  <a:pt x="119063" y="346546"/>
                  <a:pt x="129704" y="357188"/>
                  <a:pt x="142875" y="357188"/>
                </a:cubicBezTo>
                <a:lnTo>
                  <a:pt x="259556" y="357188"/>
                </a:lnTo>
                <a:cubicBezTo>
                  <a:pt x="254273" y="341114"/>
                  <a:pt x="254868" y="324148"/>
                  <a:pt x="267519" y="309563"/>
                </a:cubicBezTo>
                <a:cubicBezTo>
                  <a:pt x="257101" y="297507"/>
                  <a:pt x="252264" y="280020"/>
                  <a:pt x="259035" y="262458"/>
                </a:cubicBezTo>
                <a:cubicBezTo>
                  <a:pt x="263947" y="249734"/>
                  <a:pt x="270867" y="237827"/>
                  <a:pt x="279425" y="227261"/>
                </a:cubicBezTo>
                <a:cubicBezTo>
                  <a:pt x="283443" y="222349"/>
                  <a:pt x="288057" y="218554"/>
                  <a:pt x="293043" y="215801"/>
                </a:cubicBezTo>
                <a:cubicBezTo>
                  <a:pt x="276597" y="207243"/>
                  <a:pt x="257919" y="202406"/>
                  <a:pt x="238125" y="202406"/>
                </a:cubicBezTo>
                <a:cubicBezTo>
                  <a:pt x="172343" y="202406"/>
                  <a:pt x="119063" y="255687"/>
                  <a:pt x="119063" y="321469"/>
                </a:cubicBezTo>
                <a:close/>
                <a:moveTo>
                  <a:pt x="464790" y="288652"/>
                </a:moveTo>
                <a:cubicBezTo>
                  <a:pt x="469478" y="285973"/>
                  <a:pt x="471860" y="280392"/>
                  <a:pt x="469850" y="275258"/>
                </a:cubicBezTo>
                <a:cubicBezTo>
                  <a:pt x="466279" y="266030"/>
                  <a:pt x="461293" y="257324"/>
                  <a:pt x="455042" y="249659"/>
                </a:cubicBezTo>
                <a:cubicBezTo>
                  <a:pt x="451619" y="245418"/>
                  <a:pt x="445591" y="244673"/>
                  <a:pt x="440903" y="247427"/>
                </a:cubicBezTo>
                <a:cubicBezTo>
                  <a:pt x="424681" y="256803"/>
                  <a:pt x="404738" y="245343"/>
                  <a:pt x="404738" y="226516"/>
                </a:cubicBezTo>
                <a:cubicBezTo>
                  <a:pt x="404738" y="221084"/>
                  <a:pt x="401092" y="216247"/>
                  <a:pt x="395734" y="215429"/>
                </a:cubicBezTo>
                <a:cubicBezTo>
                  <a:pt x="386135" y="213940"/>
                  <a:pt x="375791" y="213940"/>
                  <a:pt x="366192" y="215429"/>
                </a:cubicBezTo>
                <a:cubicBezTo>
                  <a:pt x="360834" y="216247"/>
                  <a:pt x="357187" y="221084"/>
                  <a:pt x="357187" y="226516"/>
                </a:cubicBezTo>
                <a:cubicBezTo>
                  <a:pt x="357187" y="245269"/>
                  <a:pt x="337245" y="256803"/>
                  <a:pt x="321022" y="247427"/>
                </a:cubicBezTo>
                <a:cubicBezTo>
                  <a:pt x="316334" y="244748"/>
                  <a:pt x="310307" y="245492"/>
                  <a:pt x="306884" y="249659"/>
                </a:cubicBezTo>
                <a:cubicBezTo>
                  <a:pt x="300633" y="257324"/>
                  <a:pt x="295647" y="266030"/>
                  <a:pt x="292075" y="275258"/>
                </a:cubicBezTo>
                <a:cubicBezTo>
                  <a:pt x="290140" y="280318"/>
                  <a:pt x="292447" y="285899"/>
                  <a:pt x="297135" y="288578"/>
                </a:cubicBezTo>
                <a:cubicBezTo>
                  <a:pt x="313432" y="297954"/>
                  <a:pt x="313432" y="320948"/>
                  <a:pt x="297135" y="330398"/>
                </a:cubicBezTo>
                <a:cubicBezTo>
                  <a:pt x="292447" y="333077"/>
                  <a:pt x="290066" y="338658"/>
                  <a:pt x="292075" y="343719"/>
                </a:cubicBezTo>
                <a:cubicBezTo>
                  <a:pt x="295647" y="352946"/>
                  <a:pt x="300633" y="361652"/>
                  <a:pt x="306884" y="369317"/>
                </a:cubicBezTo>
                <a:cubicBezTo>
                  <a:pt x="310307" y="373559"/>
                  <a:pt x="316334" y="374303"/>
                  <a:pt x="321022" y="371549"/>
                </a:cubicBezTo>
                <a:cubicBezTo>
                  <a:pt x="337245" y="362173"/>
                  <a:pt x="357187" y="373707"/>
                  <a:pt x="357187" y="392460"/>
                </a:cubicBezTo>
                <a:cubicBezTo>
                  <a:pt x="357187" y="397892"/>
                  <a:pt x="360834" y="402729"/>
                  <a:pt x="366192" y="403547"/>
                </a:cubicBezTo>
                <a:cubicBezTo>
                  <a:pt x="375791" y="405036"/>
                  <a:pt x="386135" y="405036"/>
                  <a:pt x="395734" y="403547"/>
                </a:cubicBezTo>
                <a:cubicBezTo>
                  <a:pt x="401092" y="402729"/>
                  <a:pt x="404738" y="397892"/>
                  <a:pt x="404738" y="392460"/>
                </a:cubicBezTo>
                <a:cubicBezTo>
                  <a:pt x="404738" y="373707"/>
                  <a:pt x="424681" y="362173"/>
                  <a:pt x="440903" y="371549"/>
                </a:cubicBezTo>
                <a:cubicBezTo>
                  <a:pt x="445591" y="374228"/>
                  <a:pt x="451619" y="373484"/>
                  <a:pt x="455042" y="369317"/>
                </a:cubicBezTo>
                <a:cubicBezTo>
                  <a:pt x="461293" y="361652"/>
                  <a:pt x="466279" y="352946"/>
                  <a:pt x="469850" y="343719"/>
                </a:cubicBezTo>
                <a:cubicBezTo>
                  <a:pt x="471785" y="338658"/>
                  <a:pt x="469478" y="333077"/>
                  <a:pt x="464790" y="330398"/>
                </a:cubicBezTo>
                <a:cubicBezTo>
                  <a:pt x="448494" y="321022"/>
                  <a:pt x="448494" y="298028"/>
                  <a:pt x="464790" y="288578"/>
                </a:cubicBezTo>
                <a:close/>
                <a:moveTo>
                  <a:pt x="351234" y="309563"/>
                </a:moveTo>
                <a:cubicBezTo>
                  <a:pt x="351234" y="293134"/>
                  <a:pt x="364572" y="279797"/>
                  <a:pt x="381000" y="279797"/>
                </a:cubicBezTo>
                <a:cubicBezTo>
                  <a:pt x="397428" y="279797"/>
                  <a:pt x="410766" y="293134"/>
                  <a:pt x="410766" y="309563"/>
                </a:cubicBezTo>
                <a:cubicBezTo>
                  <a:pt x="410766" y="325991"/>
                  <a:pt x="397428" y="339328"/>
                  <a:pt x="381000" y="339328"/>
                </a:cubicBezTo>
                <a:cubicBezTo>
                  <a:pt x="364572" y="339328"/>
                  <a:pt x="351234" y="325991"/>
                  <a:pt x="351234" y="309563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6" name="Text 13"/>
          <p:cNvSpPr/>
          <p:nvPr/>
        </p:nvSpPr>
        <p:spPr>
          <a:xfrm>
            <a:off x="7530836" y="3784600"/>
            <a:ext cx="200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遗产 (Legacy)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788150" y="41910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Jordan和Riley成立反炒作俱乐部，共享记忆，集体警惕。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54000" y="53086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唯一的持久疫苗是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共享记忆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集体警惕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&amp; Marketing Kit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117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Canva Template Prompts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18796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2082804"/>
                </a:lnTo>
                <a:cubicBezTo>
                  <a:pt x="5689600" y="2138914"/>
                  <a:pt x="5644114" y="2184400"/>
                  <a:pt x="55880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20828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Chapter Title Card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25400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Style: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Surreal, age-appropriate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28956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Single glowing object on dark background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32512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Colors: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Hex #0B0B0B &amp; #FFD700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7200" y="36068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Mood: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Unsettling but not scary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48400" y="18796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2082804"/>
                </a:lnTo>
                <a:cubicBezTo>
                  <a:pt x="5689600" y="2138914"/>
                  <a:pt x="5644114" y="2184400"/>
                  <a:pt x="55880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51600" y="20828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Quote Card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51600" y="25400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Texture: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Distressed paper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51600" y="28956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Font: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Typewriter font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51600" y="32512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Effect: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Torn edges, spotlight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51600" y="36068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Palette: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Monochrome with gold accent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368800"/>
            <a:ext cx="11684000" cy="1371600"/>
          </a:xfrm>
          <a:custGeom>
            <a:avLst/>
            <a:gdLst/>
            <a:ahLst/>
            <a:cxnLst/>
            <a:rect l="l" t="t" r="r" b="b"/>
            <a:pathLst>
              <a:path w="11684000" h="1371600">
                <a:moveTo>
                  <a:pt x="101594" y="0"/>
                </a:moveTo>
                <a:lnTo>
                  <a:pt x="11582406" y="0"/>
                </a:lnTo>
                <a:cubicBezTo>
                  <a:pt x="11638515" y="0"/>
                  <a:pt x="11684000" y="45485"/>
                  <a:pt x="11684000" y="101594"/>
                </a:cubicBezTo>
                <a:lnTo>
                  <a:pt x="11684000" y="1270006"/>
                </a:lnTo>
                <a:cubicBezTo>
                  <a:pt x="11684000" y="1326115"/>
                  <a:pt x="11638515" y="1371600"/>
                  <a:pt x="115824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57200" y="45720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Network Map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57200" y="5029200"/>
            <a:ext cx="1127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Nodes: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Neon on black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| Effect: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Exponential spread animation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| Overlay: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Red debt counter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| Specs: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1080x1080 for social, 1080x1920 for story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Cross-Curricular Tie-Ins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11176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92150" y="21717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85725" y="57150"/>
                </a:moveTo>
                <a:lnTo>
                  <a:pt x="257175" y="57150"/>
                </a:lnTo>
                <a:cubicBezTo>
                  <a:pt x="272981" y="57150"/>
                  <a:pt x="285750" y="69919"/>
                  <a:pt x="285750" y="85725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85725" y="142875"/>
                </a:lnTo>
                <a:cubicBezTo>
                  <a:pt x="69919" y="142875"/>
                  <a:pt x="57150" y="130106"/>
                  <a:pt x="57150" y="114300"/>
                </a:cubicBezTo>
                <a:lnTo>
                  <a:pt x="57150" y="85725"/>
                </a:lnTo>
                <a:cubicBezTo>
                  <a:pt x="57150" y="69919"/>
                  <a:pt x="69919" y="57150"/>
                  <a:pt x="85725" y="57150"/>
                </a:cubicBezTo>
                <a:close/>
                <a:moveTo>
                  <a:pt x="100013" y="207169"/>
                </a:moveTo>
                <a:cubicBezTo>
                  <a:pt x="100013" y="218997"/>
                  <a:pt x="90409" y="228600"/>
                  <a:pt x="78581" y="228600"/>
                </a:cubicBezTo>
                <a:cubicBezTo>
                  <a:pt x="66753" y="228600"/>
                  <a:pt x="57150" y="218997"/>
                  <a:pt x="57150" y="207169"/>
                </a:cubicBezTo>
                <a:cubicBezTo>
                  <a:pt x="57150" y="195341"/>
                  <a:pt x="66753" y="185738"/>
                  <a:pt x="78581" y="185738"/>
                </a:cubicBezTo>
                <a:cubicBezTo>
                  <a:pt x="90409" y="185738"/>
                  <a:pt x="100013" y="195341"/>
                  <a:pt x="100013" y="207169"/>
                </a:cubicBezTo>
                <a:close/>
                <a:moveTo>
                  <a:pt x="171450" y="228600"/>
                </a:moveTo>
                <a:cubicBezTo>
                  <a:pt x="159622" y="228600"/>
                  <a:pt x="150019" y="218997"/>
                  <a:pt x="150019" y="207169"/>
                </a:cubicBezTo>
                <a:cubicBezTo>
                  <a:pt x="150019" y="195341"/>
                  <a:pt x="159622" y="185738"/>
                  <a:pt x="171450" y="185738"/>
                </a:cubicBezTo>
                <a:cubicBezTo>
                  <a:pt x="183278" y="185738"/>
                  <a:pt x="192881" y="195341"/>
                  <a:pt x="192881" y="207169"/>
                </a:cubicBezTo>
                <a:cubicBezTo>
                  <a:pt x="192881" y="218997"/>
                  <a:pt x="183278" y="228600"/>
                  <a:pt x="171450" y="228600"/>
                </a:cubicBezTo>
                <a:close/>
                <a:moveTo>
                  <a:pt x="285750" y="207169"/>
                </a:moveTo>
                <a:cubicBezTo>
                  <a:pt x="285750" y="218997"/>
                  <a:pt x="276147" y="228600"/>
                  <a:pt x="264319" y="228600"/>
                </a:cubicBezTo>
                <a:cubicBezTo>
                  <a:pt x="252491" y="228600"/>
                  <a:pt x="242888" y="218997"/>
                  <a:pt x="242888" y="207169"/>
                </a:cubicBezTo>
                <a:cubicBezTo>
                  <a:pt x="242888" y="195341"/>
                  <a:pt x="252491" y="185738"/>
                  <a:pt x="264319" y="185738"/>
                </a:cubicBezTo>
                <a:cubicBezTo>
                  <a:pt x="276147" y="185738"/>
                  <a:pt x="285750" y="195341"/>
                  <a:pt x="285750" y="207169"/>
                </a:cubicBezTo>
                <a:close/>
                <a:moveTo>
                  <a:pt x="78581" y="314325"/>
                </a:moveTo>
                <a:cubicBezTo>
                  <a:pt x="66753" y="314325"/>
                  <a:pt x="57150" y="304722"/>
                  <a:pt x="57150" y="292894"/>
                </a:cubicBezTo>
                <a:cubicBezTo>
                  <a:pt x="57150" y="281066"/>
                  <a:pt x="66753" y="271463"/>
                  <a:pt x="78581" y="271463"/>
                </a:cubicBezTo>
                <a:cubicBezTo>
                  <a:pt x="90409" y="271463"/>
                  <a:pt x="100013" y="281066"/>
                  <a:pt x="100013" y="292894"/>
                </a:cubicBezTo>
                <a:cubicBezTo>
                  <a:pt x="100013" y="304722"/>
                  <a:pt x="90409" y="314325"/>
                  <a:pt x="78581" y="314325"/>
                </a:cubicBezTo>
                <a:close/>
                <a:moveTo>
                  <a:pt x="192881" y="292894"/>
                </a:moveTo>
                <a:cubicBezTo>
                  <a:pt x="192881" y="304722"/>
                  <a:pt x="183278" y="314325"/>
                  <a:pt x="171450" y="314325"/>
                </a:cubicBezTo>
                <a:cubicBezTo>
                  <a:pt x="159622" y="314325"/>
                  <a:pt x="150019" y="304722"/>
                  <a:pt x="150019" y="292894"/>
                </a:cubicBezTo>
                <a:cubicBezTo>
                  <a:pt x="150019" y="281066"/>
                  <a:pt x="159622" y="271463"/>
                  <a:pt x="171450" y="271463"/>
                </a:cubicBezTo>
                <a:cubicBezTo>
                  <a:pt x="183278" y="271463"/>
                  <a:pt x="192881" y="281066"/>
                  <a:pt x="192881" y="292894"/>
                </a:cubicBezTo>
                <a:close/>
                <a:moveTo>
                  <a:pt x="264319" y="314325"/>
                </a:moveTo>
                <a:cubicBezTo>
                  <a:pt x="252491" y="314325"/>
                  <a:pt x="242888" y="304722"/>
                  <a:pt x="242888" y="292894"/>
                </a:cubicBezTo>
                <a:cubicBezTo>
                  <a:pt x="242888" y="281066"/>
                  <a:pt x="252491" y="271463"/>
                  <a:pt x="264319" y="271463"/>
                </a:cubicBezTo>
                <a:cubicBezTo>
                  <a:pt x="276147" y="271463"/>
                  <a:pt x="285750" y="281066"/>
                  <a:pt x="285750" y="292894"/>
                </a:cubicBezTo>
                <a:cubicBezTo>
                  <a:pt x="285750" y="304722"/>
                  <a:pt x="276147" y="314325"/>
                  <a:pt x="264319" y="314325"/>
                </a:cubicBezTo>
                <a:close/>
                <a:moveTo>
                  <a:pt x="57150" y="378619"/>
                </a:moveTo>
                <a:cubicBezTo>
                  <a:pt x="57150" y="366742"/>
                  <a:pt x="66705" y="357188"/>
                  <a:pt x="78581" y="357188"/>
                </a:cubicBezTo>
                <a:lnTo>
                  <a:pt x="178594" y="357188"/>
                </a:lnTo>
                <a:cubicBezTo>
                  <a:pt x="190470" y="357188"/>
                  <a:pt x="200025" y="366742"/>
                  <a:pt x="200025" y="378619"/>
                </a:cubicBezTo>
                <a:cubicBezTo>
                  <a:pt x="200025" y="390495"/>
                  <a:pt x="190470" y="400050"/>
                  <a:pt x="178594" y="400050"/>
                </a:cubicBezTo>
                <a:lnTo>
                  <a:pt x="78581" y="400050"/>
                </a:lnTo>
                <a:cubicBezTo>
                  <a:pt x="66705" y="400050"/>
                  <a:pt x="57150" y="390495"/>
                  <a:pt x="57150" y="378619"/>
                </a:cubicBezTo>
                <a:close/>
                <a:moveTo>
                  <a:pt x="264319" y="357188"/>
                </a:moveTo>
                <a:cubicBezTo>
                  <a:pt x="276195" y="357188"/>
                  <a:pt x="285750" y="366742"/>
                  <a:pt x="285750" y="378619"/>
                </a:cubicBezTo>
                <a:cubicBezTo>
                  <a:pt x="285750" y="390495"/>
                  <a:pt x="276195" y="400050"/>
                  <a:pt x="264319" y="400050"/>
                </a:cubicBezTo>
                <a:cubicBezTo>
                  <a:pt x="252442" y="400050"/>
                  <a:pt x="242888" y="390495"/>
                  <a:pt x="242888" y="378619"/>
                </a:cubicBezTo>
                <a:cubicBezTo>
                  <a:pt x="242888" y="366742"/>
                  <a:pt x="252442" y="357188"/>
                  <a:pt x="264319" y="35718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1473200" y="2108200"/>
            <a:ext cx="441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Mathematics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73200" y="2463800"/>
            <a:ext cx="441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使用电子表格模拟复利债务，直观感受指数增长。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48400" y="11176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62940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13152" y="4554"/>
                </a:moveTo>
                <a:cubicBezTo>
                  <a:pt x="222528" y="-1518"/>
                  <a:pt x="234672" y="-1518"/>
                  <a:pt x="244048" y="4554"/>
                </a:cubicBezTo>
                <a:lnTo>
                  <a:pt x="444073" y="133142"/>
                </a:lnTo>
                <a:cubicBezTo>
                  <a:pt x="454700" y="140017"/>
                  <a:pt x="459611" y="153055"/>
                  <a:pt x="456039" y="165199"/>
                </a:cubicBezTo>
                <a:cubicBezTo>
                  <a:pt x="452467" y="177344"/>
                  <a:pt x="441305" y="185738"/>
                  <a:pt x="428625" y="185738"/>
                </a:cubicBezTo>
                <a:lnTo>
                  <a:pt x="400050" y="185738"/>
                </a:lnTo>
                <a:lnTo>
                  <a:pt x="400050" y="371475"/>
                </a:lnTo>
                <a:lnTo>
                  <a:pt x="445770" y="405765"/>
                </a:lnTo>
                <a:cubicBezTo>
                  <a:pt x="453003" y="411123"/>
                  <a:pt x="457200" y="419606"/>
                  <a:pt x="457200" y="428625"/>
                </a:cubicBezTo>
                <a:cubicBezTo>
                  <a:pt x="457200" y="444431"/>
                  <a:pt x="444431" y="457200"/>
                  <a:pt x="428625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ubicBezTo>
                  <a:pt x="0" y="419606"/>
                  <a:pt x="4197" y="411123"/>
                  <a:pt x="11430" y="405765"/>
                </a:cubicBezTo>
                <a:lnTo>
                  <a:pt x="57150" y="371475"/>
                </a:lnTo>
                <a:lnTo>
                  <a:pt x="57150" y="371475"/>
                </a:lnTo>
                <a:lnTo>
                  <a:pt x="57150" y="185738"/>
                </a:lnTo>
                <a:lnTo>
                  <a:pt x="28575" y="185738"/>
                </a:lnTo>
                <a:cubicBezTo>
                  <a:pt x="15895" y="185738"/>
                  <a:pt x="4733" y="177344"/>
                  <a:pt x="1161" y="165199"/>
                </a:cubicBezTo>
                <a:cubicBezTo>
                  <a:pt x="-2411" y="153055"/>
                  <a:pt x="2500" y="139928"/>
                  <a:pt x="13127" y="133142"/>
                </a:cubicBezTo>
                <a:lnTo>
                  <a:pt x="213152" y="4554"/>
                </a:lnTo>
                <a:close/>
                <a:moveTo>
                  <a:pt x="300038" y="185738"/>
                </a:moveTo>
                <a:lnTo>
                  <a:pt x="300038" y="371475"/>
                </a:lnTo>
                <a:lnTo>
                  <a:pt x="357188" y="371475"/>
                </a:lnTo>
                <a:lnTo>
                  <a:pt x="357188" y="185738"/>
                </a:lnTo>
                <a:lnTo>
                  <a:pt x="300038" y="185738"/>
                </a:lnTo>
                <a:close/>
                <a:moveTo>
                  <a:pt x="200025" y="371475"/>
                </a:moveTo>
                <a:lnTo>
                  <a:pt x="257175" y="371475"/>
                </a:lnTo>
                <a:lnTo>
                  <a:pt x="257175" y="185738"/>
                </a:lnTo>
                <a:lnTo>
                  <a:pt x="200025" y="185738"/>
                </a:lnTo>
                <a:lnTo>
                  <a:pt x="200025" y="371475"/>
                </a:lnTo>
                <a:close/>
                <a:moveTo>
                  <a:pt x="100013" y="185738"/>
                </a:moveTo>
                <a:lnTo>
                  <a:pt x="100013" y="371475"/>
                </a:lnTo>
                <a:lnTo>
                  <a:pt x="157163" y="371475"/>
                </a:lnTo>
                <a:lnTo>
                  <a:pt x="157163" y="185738"/>
                </a:lnTo>
                <a:lnTo>
                  <a:pt x="100013" y="18573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7467600" y="2108200"/>
            <a:ext cx="416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Studies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67600" y="24638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对比2008年房地产泡沫与Jordan的网络崩溃。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0132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35000" y="5067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1473200" y="5003800"/>
            <a:ext cx="388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Language Arts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73200" y="53594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分析不可靠的叙述者和故事中的伏笔技巧。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48400" y="4013200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657975" y="50673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69026" y="2232"/>
                </a:moveTo>
                <a:cubicBezTo>
                  <a:pt x="76260" y="-1429"/>
                  <a:pt x="85011" y="-625"/>
                  <a:pt x="91440" y="4286"/>
                </a:cubicBezTo>
                <a:lnTo>
                  <a:pt x="377190" y="218509"/>
                </a:lnTo>
                <a:cubicBezTo>
                  <a:pt x="384602" y="224046"/>
                  <a:pt x="387548" y="233690"/>
                  <a:pt x="384691" y="242441"/>
                </a:cubicBezTo>
                <a:cubicBezTo>
                  <a:pt x="381833" y="251192"/>
                  <a:pt x="373618" y="257086"/>
                  <a:pt x="364331" y="257086"/>
                </a:cubicBezTo>
                <a:lnTo>
                  <a:pt x="228332" y="257086"/>
                </a:lnTo>
                <a:lnTo>
                  <a:pt x="307717" y="415766"/>
                </a:lnTo>
                <a:cubicBezTo>
                  <a:pt x="314771" y="429875"/>
                  <a:pt x="309056" y="447020"/>
                  <a:pt x="294948" y="454075"/>
                </a:cubicBezTo>
                <a:cubicBezTo>
                  <a:pt x="280839" y="461129"/>
                  <a:pt x="263694" y="455414"/>
                  <a:pt x="256639" y="441305"/>
                </a:cubicBezTo>
                <a:lnTo>
                  <a:pt x="177254" y="282625"/>
                </a:lnTo>
                <a:lnTo>
                  <a:pt x="95726" y="391388"/>
                </a:lnTo>
                <a:cubicBezTo>
                  <a:pt x="90190" y="398800"/>
                  <a:pt x="80546" y="401747"/>
                  <a:pt x="71795" y="398889"/>
                </a:cubicBezTo>
                <a:cubicBezTo>
                  <a:pt x="63044" y="396032"/>
                  <a:pt x="57150" y="387816"/>
                  <a:pt x="57150" y="378619"/>
                </a:cubicBezTo>
                <a:lnTo>
                  <a:pt x="57150" y="21431"/>
                </a:lnTo>
                <a:cubicBezTo>
                  <a:pt x="57150" y="13305"/>
                  <a:pt x="61704" y="5894"/>
                  <a:pt x="69026" y="2232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0" name="Text 17"/>
          <p:cNvSpPr/>
          <p:nvPr/>
        </p:nvSpPr>
        <p:spPr>
          <a:xfrm>
            <a:off x="7467600" y="50038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Literacy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67600" y="53594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逆向工程应用中的推荐系统黑暗模式。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Rollout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168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Production Timeline &amp; Roles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63600" y="2235200"/>
            <a:ext cx="50800" cy="3251200"/>
          </a:xfrm>
          <a:custGeom>
            <a:avLst/>
            <a:gdLst/>
            <a:ahLst/>
            <a:cxnLst/>
            <a:rect l="l" t="t" r="r" b="b"/>
            <a:pathLst>
              <a:path w="50800" h="3251200">
                <a:moveTo>
                  <a:pt x="0" y="0"/>
                </a:moveTo>
                <a:lnTo>
                  <a:pt x="50800" y="0"/>
                </a:lnTo>
                <a:lnTo>
                  <a:pt x="50800" y="3251200"/>
                </a:lnTo>
                <a:lnTo>
                  <a:pt x="0" y="32512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406400" y="22352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W1-2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879600" y="2209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Shape 6"/>
          <p:cNvSpPr/>
          <p:nvPr/>
        </p:nvSpPr>
        <p:spPr>
          <a:xfrm>
            <a:off x="1997075" y="232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27967" y="6355"/>
                </a:moveTo>
                <a:lnTo>
                  <a:pt x="110569" y="23753"/>
                </a:lnTo>
                <a:lnTo>
                  <a:pt x="154082" y="67265"/>
                </a:lnTo>
                <a:lnTo>
                  <a:pt x="171480" y="49867"/>
                </a:lnTo>
                <a:cubicBezTo>
                  <a:pt x="179085" y="42262"/>
                  <a:pt x="179085" y="29969"/>
                  <a:pt x="171480" y="22364"/>
                </a:cubicBezTo>
                <a:lnTo>
                  <a:pt x="155471" y="6355"/>
                </a:lnTo>
                <a:cubicBezTo>
                  <a:pt x="147866" y="-1250"/>
                  <a:pt x="135572" y="-1250"/>
                  <a:pt x="127967" y="6355"/>
                </a:cubicBezTo>
                <a:close/>
                <a:moveTo>
                  <a:pt x="96991" y="33754"/>
                </a:moveTo>
                <a:lnTo>
                  <a:pt x="96818" y="33789"/>
                </a:lnTo>
                <a:lnTo>
                  <a:pt x="46777" y="48791"/>
                </a:lnTo>
                <a:cubicBezTo>
                  <a:pt x="39866" y="50874"/>
                  <a:pt x="34379" y="56153"/>
                  <a:pt x="32087" y="63029"/>
                </a:cubicBezTo>
                <a:lnTo>
                  <a:pt x="1320" y="154811"/>
                </a:lnTo>
                <a:cubicBezTo>
                  <a:pt x="313" y="157832"/>
                  <a:pt x="660" y="161131"/>
                  <a:pt x="2188" y="163840"/>
                </a:cubicBezTo>
                <a:lnTo>
                  <a:pt x="56153" y="109875"/>
                </a:lnTo>
                <a:cubicBezTo>
                  <a:pt x="55771" y="108486"/>
                  <a:pt x="55597" y="107062"/>
                  <a:pt x="55597" y="105569"/>
                </a:cubicBezTo>
                <a:cubicBezTo>
                  <a:pt x="55597" y="96366"/>
                  <a:pt x="63063" y="88900"/>
                  <a:pt x="72266" y="88900"/>
                </a:cubicBezTo>
                <a:cubicBezTo>
                  <a:pt x="81469" y="88900"/>
                  <a:pt x="88935" y="96366"/>
                  <a:pt x="88935" y="105569"/>
                </a:cubicBezTo>
                <a:cubicBezTo>
                  <a:pt x="88935" y="114771"/>
                  <a:pt x="81469" y="122238"/>
                  <a:pt x="72266" y="122238"/>
                </a:cubicBezTo>
                <a:cubicBezTo>
                  <a:pt x="70773" y="122238"/>
                  <a:pt x="69314" y="122029"/>
                  <a:pt x="67960" y="121682"/>
                </a:cubicBezTo>
                <a:lnTo>
                  <a:pt x="13995" y="175612"/>
                </a:lnTo>
                <a:cubicBezTo>
                  <a:pt x="16703" y="177140"/>
                  <a:pt x="19968" y="177487"/>
                  <a:pt x="23024" y="176480"/>
                </a:cubicBezTo>
                <a:lnTo>
                  <a:pt x="114806" y="145713"/>
                </a:lnTo>
                <a:cubicBezTo>
                  <a:pt x="121647" y="143421"/>
                  <a:pt x="126960" y="137934"/>
                  <a:pt x="129044" y="131023"/>
                </a:cubicBezTo>
                <a:lnTo>
                  <a:pt x="144046" y="80982"/>
                </a:lnTo>
                <a:lnTo>
                  <a:pt x="144081" y="80809"/>
                </a:lnTo>
                <a:lnTo>
                  <a:pt x="97026" y="33754"/>
                </a:ln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0" name="Shape 7"/>
          <p:cNvSpPr/>
          <p:nvPr/>
        </p:nvSpPr>
        <p:spPr>
          <a:xfrm>
            <a:off x="2489200" y="2032000"/>
            <a:ext cx="9245600" cy="762000"/>
          </a:xfrm>
          <a:custGeom>
            <a:avLst/>
            <a:gdLst/>
            <a:ahLst/>
            <a:cxnLst/>
            <a:rect l="l" t="t" r="r" b="b"/>
            <a:pathLst>
              <a:path w="9245600" h="762000">
                <a:moveTo>
                  <a:pt x="101597" y="0"/>
                </a:moveTo>
                <a:lnTo>
                  <a:pt x="9144003" y="0"/>
                </a:lnTo>
                <a:cubicBezTo>
                  <a:pt x="9200113" y="0"/>
                  <a:pt x="9245600" y="45487"/>
                  <a:pt x="9245600" y="101597"/>
                </a:cubicBezTo>
                <a:lnTo>
                  <a:pt x="9245600" y="660403"/>
                </a:lnTo>
                <a:cubicBezTo>
                  <a:pt x="9245600" y="716513"/>
                  <a:pt x="9200113" y="762000"/>
                  <a:pt x="914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90800" y="2133600"/>
            <a:ext cx="955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Finalize Book 1 Manuscript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590800" y="2438400"/>
            <a:ext cx="955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Owner: Editor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6400" y="32004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W3-4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8796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Shape 12"/>
          <p:cNvSpPr/>
          <p:nvPr/>
        </p:nvSpPr>
        <p:spPr>
          <a:xfrm>
            <a:off x="1985963" y="32893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66861" y="3577"/>
                </a:moveTo>
                <a:lnTo>
                  <a:pt x="89977" y="54868"/>
                </a:lnTo>
                <a:cubicBezTo>
                  <a:pt x="79871" y="61605"/>
                  <a:pt x="73447" y="72544"/>
                  <a:pt x="72405" y="84490"/>
                </a:cubicBezTo>
                <a:cubicBezTo>
                  <a:pt x="94040" y="88935"/>
                  <a:pt x="111090" y="105985"/>
                  <a:pt x="115570" y="127655"/>
                </a:cubicBezTo>
                <a:cubicBezTo>
                  <a:pt x="127551" y="126613"/>
                  <a:pt x="138455" y="120189"/>
                  <a:pt x="145192" y="110083"/>
                </a:cubicBezTo>
                <a:lnTo>
                  <a:pt x="196448" y="33164"/>
                </a:lnTo>
                <a:cubicBezTo>
                  <a:pt x="198775" y="29656"/>
                  <a:pt x="200025" y="25559"/>
                  <a:pt x="200025" y="21322"/>
                </a:cubicBezTo>
                <a:cubicBezTo>
                  <a:pt x="200025" y="9550"/>
                  <a:pt x="190475" y="0"/>
                  <a:pt x="178703" y="0"/>
                </a:cubicBezTo>
                <a:cubicBezTo>
                  <a:pt x="174501" y="0"/>
                  <a:pt x="170369" y="1250"/>
                  <a:pt x="166861" y="3577"/>
                </a:cubicBezTo>
                <a:close/>
                <a:moveTo>
                  <a:pt x="100013" y="138906"/>
                </a:moveTo>
                <a:cubicBezTo>
                  <a:pt x="100013" y="117411"/>
                  <a:pt x="82614" y="100013"/>
                  <a:pt x="61119" y="100013"/>
                </a:cubicBezTo>
                <a:cubicBezTo>
                  <a:pt x="39623" y="100013"/>
                  <a:pt x="22225" y="117411"/>
                  <a:pt x="22225" y="138906"/>
                </a:cubicBezTo>
                <a:cubicBezTo>
                  <a:pt x="22225" y="140261"/>
                  <a:pt x="22294" y="141615"/>
                  <a:pt x="22433" y="142935"/>
                </a:cubicBezTo>
                <a:cubicBezTo>
                  <a:pt x="23058" y="149012"/>
                  <a:pt x="18891" y="155575"/>
                  <a:pt x="12779" y="155575"/>
                </a:cubicBezTo>
                <a:lnTo>
                  <a:pt x="11112" y="155575"/>
                </a:lnTo>
                <a:cubicBezTo>
                  <a:pt x="4966" y="155575"/>
                  <a:pt x="0" y="160541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61119" y="177800"/>
                </a:lnTo>
                <a:cubicBezTo>
                  <a:pt x="82614" y="177800"/>
                  <a:pt x="100013" y="160402"/>
                  <a:pt x="100013" y="138906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6" name="Shape 13"/>
          <p:cNvSpPr/>
          <p:nvPr/>
        </p:nvSpPr>
        <p:spPr>
          <a:xfrm>
            <a:off x="2489200" y="2997200"/>
            <a:ext cx="9245600" cy="762000"/>
          </a:xfrm>
          <a:custGeom>
            <a:avLst/>
            <a:gdLst/>
            <a:ahLst/>
            <a:cxnLst/>
            <a:rect l="l" t="t" r="r" b="b"/>
            <a:pathLst>
              <a:path w="9245600" h="762000">
                <a:moveTo>
                  <a:pt x="101597" y="0"/>
                </a:moveTo>
                <a:lnTo>
                  <a:pt x="9144003" y="0"/>
                </a:lnTo>
                <a:cubicBezTo>
                  <a:pt x="9200113" y="0"/>
                  <a:pt x="9245600" y="45487"/>
                  <a:pt x="9245600" y="101597"/>
                </a:cubicBezTo>
                <a:lnTo>
                  <a:pt x="9245600" y="660403"/>
                </a:lnTo>
                <a:cubicBezTo>
                  <a:pt x="9245600" y="716513"/>
                  <a:pt x="9200113" y="762000"/>
                  <a:pt x="914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90800" y="3098800"/>
            <a:ext cx="955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Commission Illustrator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590800" y="3403600"/>
            <a:ext cx="955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Owner: Art Director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06400" y="41656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W5-6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879600" y="4140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1" name="Shape 18"/>
          <p:cNvSpPr/>
          <p:nvPr/>
        </p:nvSpPr>
        <p:spPr>
          <a:xfrm>
            <a:off x="1974850" y="42545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44450" y="33337"/>
                </a:moveTo>
                <a:cubicBezTo>
                  <a:pt x="44450" y="21079"/>
                  <a:pt x="54417" y="11112"/>
                  <a:pt x="66675" y="11112"/>
                </a:cubicBezTo>
                <a:lnTo>
                  <a:pt x="188913" y="11112"/>
                </a:lnTo>
                <a:cubicBezTo>
                  <a:pt x="201171" y="11112"/>
                  <a:pt x="211138" y="21079"/>
                  <a:pt x="211138" y="33337"/>
                </a:cubicBezTo>
                <a:lnTo>
                  <a:pt x="211138" y="116681"/>
                </a:lnTo>
                <a:lnTo>
                  <a:pt x="177800" y="116681"/>
                </a:lnTo>
                <a:lnTo>
                  <a:pt x="177800" y="111125"/>
                </a:lnTo>
                <a:cubicBezTo>
                  <a:pt x="177800" y="104978"/>
                  <a:pt x="172834" y="100013"/>
                  <a:pt x="166688" y="100013"/>
                </a:cubicBezTo>
                <a:lnTo>
                  <a:pt x="144463" y="100013"/>
                </a:lnTo>
                <a:cubicBezTo>
                  <a:pt x="138316" y="100013"/>
                  <a:pt x="133350" y="104978"/>
                  <a:pt x="133350" y="111125"/>
                </a:cubicBezTo>
                <a:lnTo>
                  <a:pt x="133350" y="116681"/>
                </a:lnTo>
                <a:lnTo>
                  <a:pt x="88518" y="116681"/>
                </a:lnTo>
                <a:cubicBezTo>
                  <a:pt x="92303" y="110153"/>
                  <a:pt x="94456" y="102548"/>
                  <a:pt x="94456" y="94456"/>
                </a:cubicBezTo>
                <a:cubicBezTo>
                  <a:pt x="94456" y="69905"/>
                  <a:pt x="74558" y="50006"/>
                  <a:pt x="50006" y="50006"/>
                </a:cubicBezTo>
                <a:cubicBezTo>
                  <a:pt x="48131" y="50006"/>
                  <a:pt x="46256" y="50110"/>
                  <a:pt x="44450" y="50354"/>
                </a:cubicBezTo>
                <a:lnTo>
                  <a:pt x="44450" y="33337"/>
                </a:lnTo>
                <a:close/>
                <a:moveTo>
                  <a:pt x="115639" y="155575"/>
                </a:moveTo>
                <a:cubicBezTo>
                  <a:pt x="113868" y="147171"/>
                  <a:pt x="109979" y="139566"/>
                  <a:pt x="104492" y="133350"/>
                </a:cubicBezTo>
                <a:lnTo>
                  <a:pt x="211138" y="133350"/>
                </a:lnTo>
                <a:cubicBezTo>
                  <a:pt x="211138" y="145608"/>
                  <a:pt x="201171" y="155575"/>
                  <a:pt x="188913" y="155575"/>
                </a:cubicBezTo>
                <a:lnTo>
                  <a:pt x="115639" y="155575"/>
                </a:lnTo>
                <a:close/>
                <a:moveTo>
                  <a:pt x="22225" y="94456"/>
                </a:moveTo>
                <a:cubicBezTo>
                  <a:pt x="22225" y="79123"/>
                  <a:pt x="34673" y="66675"/>
                  <a:pt x="50006" y="66675"/>
                </a:cubicBezTo>
                <a:cubicBezTo>
                  <a:pt x="65339" y="66675"/>
                  <a:pt x="77788" y="79123"/>
                  <a:pt x="77788" y="94456"/>
                </a:cubicBezTo>
                <a:cubicBezTo>
                  <a:pt x="77788" y="109789"/>
                  <a:pt x="65339" y="122238"/>
                  <a:pt x="50006" y="122238"/>
                </a:cubicBezTo>
                <a:cubicBezTo>
                  <a:pt x="34673" y="122238"/>
                  <a:pt x="22225" y="109789"/>
                  <a:pt x="22225" y="94456"/>
                </a:cubicBezTo>
                <a:close/>
                <a:moveTo>
                  <a:pt x="0" y="166688"/>
                </a:moveTo>
                <a:cubicBezTo>
                  <a:pt x="0" y="148282"/>
                  <a:pt x="14932" y="133350"/>
                  <a:pt x="33337" y="133350"/>
                </a:cubicBezTo>
                <a:lnTo>
                  <a:pt x="66675" y="133350"/>
                </a:lnTo>
                <a:cubicBezTo>
                  <a:pt x="85080" y="133350"/>
                  <a:pt x="100013" y="148282"/>
                  <a:pt x="100013" y="166688"/>
                </a:cubicBezTo>
                <a:cubicBezTo>
                  <a:pt x="100013" y="172834"/>
                  <a:pt x="95047" y="177800"/>
                  <a:pt x="88900" y="177800"/>
                </a:cubicBezTo>
                <a:lnTo>
                  <a:pt x="11112" y="177800"/>
                </a:lnTo>
                <a:cubicBezTo>
                  <a:pt x="4966" y="177800"/>
                  <a:pt x="0" y="172834"/>
                  <a:pt x="0" y="166688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22" name="Shape 19"/>
          <p:cNvSpPr/>
          <p:nvPr/>
        </p:nvSpPr>
        <p:spPr>
          <a:xfrm>
            <a:off x="2489200" y="3962400"/>
            <a:ext cx="9245600" cy="762000"/>
          </a:xfrm>
          <a:custGeom>
            <a:avLst/>
            <a:gdLst/>
            <a:ahLst/>
            <a:cxnLst/>
            <a:rect l="l" t="t" r="r" b="b"/>
            <a:pathLst>
              <a:path w="9245600" h="762000">
                <a:moveTo>
                  <a:pt x="101597" y="0"/>
                </a:moveTo>
                <a:lnTo>
                  <a:pt x="9144003" y="0"/>
                </a:lnTo>
                <a:cubicBezTo>
                  <a:pt x="9200113" y="0"/>
                  <a:pt x="9245600" y="45487"/>
                  <a:pt x="9245600" y="101597"/>
                </a:cubicBezTo>
                <a:lnTo>
                  <a:pt x="9245600" y="660403"/>
                </a:lnTo>
                <a:cubicBezTo>
                  <a:pt x="9245600" y="716513"/>
                  <a:pt x="9200113" y="762000"/>
                  <a:pt x="914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2590800" y="4064000"/>
            <a:ext cx="955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Build Teacher Guide &amp; TikTok Teasers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590800" y="4368800"/>
            <a:ext cx="955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Owner: Social Media Strategist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06400" y="5130800"/>
            <a:ext cx="172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W7-8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879600" y="5105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7" name="Shape 24"/>
          <p:cNvSpPr/>
          <p:nvPr/>
        </p:nvSpPr>
        <p:spPr>
          <a:xfrm>
            <a:off x="2008187" y="5219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8900" y="37956"/>
                </a:moveTo>
                <a:lnTo>
                  <a:pt x="88900" y="111125"/>
                </a:lnTo>
                <a:cubicBezTo>
                  <a:pt x="88900" y="117272"/>
                  <a:pt x="83934" y="122238"/>
                  <a:pt x="77788" y="122238"/>
                </a:cubicBezTo>
                <a:cubicBezTo>
                  <a:pt x="71641" y="122238"/>
                  <a:pt x="66675" y="117272"/>
                  <a:pt x="66675" y="111125"/>
                </a:cubicBezTo>
                <a:lnTo>
                  <a:pt x="66675" y="37956"/>
                </a:lnTo>
                <a:lnTo>
                  <a:pt x="52298" y="52333"/>
                </a:lnTo>
                <a:cubicBezTo>
                  <a:pt x="47957" y="56674"/>
                  <a:pt x="40908" y="56674"/>
                  <a:pt x="36567" y="52333"/>
                </a:cubicBezTo>
                <a:cubicBezTo>
                  <a:pt x="32226" y="47992"/>
                  <a:pt x="32226" y="40943"/>
                  <a:pt x="36567" y="36602"/>
                </a:cubicBezTo>
                <a:lnTo>
                  <a:pt x="69905" y="3264"/>
                </a:lnTo>
                <a:cubicBezTo>
                  <a:pt x="74245" y="-1077"/>
                  <a:pt x="81295" y="-1077"/>
                  <a:pt x="85636" y="3264"/>
                </a:cubicBezTo>
                <a:lnTo>
                  <a:pt x="118973" y="36602"/>
                </a:lnTo>
                <a:cubicBezTo>
                  <a:pt x="123314" y="40943"/>
                  <a:pt x="123314" y="47992"/>
                  <a:pt x="118973" y="52333"/>
                </a:cubicBezTo>
                <a:cubicBezTo>
                  <a:pt x="114632" y="56674"/>
                  <a:pt x="107583" y="56674"/>
                  <a:pt x="103242" y="52333"/>
                </a:cubicBezTo>
                <a:lnTo>
                  <a:pt x="88900" y="37956"/>
                </a:lnTo>
                <a:close/>
                <a:moveTo>
                  <a:pt x="77788" y="138906"/>
                </a:moveTo>
                <a:cubicBezTo>
                  <a:pt x="93137" y="138906"/>
                  <a:pt x="105569" y="126474"/>
                  <a:pt x="105569" y="111125"/>
                </a:cubicBezTo>
                <a:lnTo>
                  <a:pt x="133350" y="111125"/>
                </a:lnTo>
                <a:cubicBezTo>
                  <a:pt x="145608" y="111125"/>
                  <a:pt x="155575" y="121092"/>
                  <a:pt x="155575" y="133350"/>
                </a:cubicBezTo>
                <a:lnTo>
                  <a:pt x="155575" y="144463"/>
                </a:lnTo>
                <a:cubicBezTo>
                  <a:pt x="155575" y="156721"/>
                  <a:pt x="145608" y="166688"/>
                  <a:pt x="133350" y="166688"/>
                </a:cubicBezTo>
                <a:lnTo>
                  <a:pt x="22225" y="166688"/>
                </a:lnTo>
                <a:cubicBezTo>
                  <a:pt x="9967" y="166688"/>
                  <a:pt x="0" y="156721"/>
                  <a:pt x="0" y="144463"/>
                </a:cubicBezTo>
                <a:lnTo>
                  <a:pt x="0" y="133350"/>
                </a:lnTo>
                <a:cubicBezTo>
                  <a:pt x="0" y="121092"/>
                  <a:pt x="9967" y="111125"/>
                  <a:pt x="22225" y="111125"/>
                </a:cubicBezTo>
                <a:lnTo>
                  <a:pt x="50006" y="111125"/>
                </a:lnTo>
                <a:cubicBezTo>
                  <a:pt x="50006" y="126474"/>
                  <a:pt x="62438" y="138906"/>
                  <a:pt x="77788" y="138906"/>
                </a:cubicBezTo>
                <a:close/>
                <a:moveTo>
                  <a:pt x="127794" y="147241"/>
                </a:moveTo>
                <a:cubicBezTo>
                  <a:pt x="132394" y="147241"/>
                  <a:pt x="136128" y="143506"/>
                  <a:pt x="136128" y="138906"/>
                </a:cubicBezTo>
                <a:cubicBezTo>
                  <a:pt x="136128" y="134306"/>
                  <a:pt x="132394" y="130572"/>
                  <a:pt x="127794" y="130572"/>
                </a:cubicBezTo>
                <a:cubicBezTo>
                  <a:pt x="123194" y="130572"/>
                  <a:pt x="119459" y="134306"/>
                  <a:pt x="119459" y="138906"/>
                </a:cubicBezTo>
                <a:cubicBezTo>
                  <a:pt x="119459" y="143506"/>
                  <a:pt x="123194" y="147241"/>
                  <a:pt x="127794" y="147241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28" name="Shape 25"/>
          <p:cNvSpPr/>
          <p:nvPr/>
        </p:nvSpPr>
        <p:spPr>
          <a:xfrm>
            <a:off x="2489200" y="4927600"/>
            <a:ext cx="9245600" cy="762000"/>
          </a:xfrm>
          <a:custGeom>
            <a:avLst/>
            <a:gdLst/>
            <a:ahLst/>
            <a:cxnLst/>
            <a:rect l="l" t="t" r="r" b="b"/>
            <a:pathLst>
              <a:path w="9245600" h="762000">
                <a:moveTo>
                  <a:pt x="101597" y="0"/>
                </a:moveTo>
                <a:lnTo>
                  <a:pt x="9144003" y="0"/>
                </a:lnTo>
                <a:cubicBezTo>
                  <a:pt x="9200113" y="0"/>
                  <a:pt x="9245600" y="45487"/>
                  <a:pt x="9245600" y="101597"/>
                </a:cubicBezTo>
                <a:lnTo>
                  <a:pt x="9245600" y="660403"/>
                </a:lnTo>
                <a:cubicBezTo>
                  <a:pt x="9245600" y="716513"/>
                  <a:pt x="9200113" y="762000"/>
                  <a:pt x="914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2590800" y="5029200"/>
            <a:ext cx="955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Upload Print-on-Demand Editions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590800" y="5334000"/>
            <a:ext cx="955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Owner: Production Manager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4859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298700"/>
            <a:ext cx="3695700" cy="1574800"/>
          </a:xfrm>
          <a:custGeom>
            <a:avLst/>
            <a:gdLst/>
            <a:ahLst/>
            <a:cxnLst/>
            <a:rect l="l" t="t" r="r" b="b"/>
            <a:pathLst>
              <a:path w="3695700" h="1574800">
                <a:moveTo>
                  <a:pt x="101606" y="0"/>
                </a:moveTo>
                <a:lnTo>
                  <a:pt x="3594094" y="0"/>
                </a:lnTo>
                <a:cubicBezTo>
                  <a:pt x="3650209" y="0"/>
                  <a:pt x="3695700" y="45491"/>
                  <a:pt x="3695700" y="101606"/>
                </a:cubicBezTo>
                <a:lnTo>
                  <a:pt x="3695700" y="1473194"/>
                </a:lnTo>
                <a:cubicBezTo>
                  <a:pt x="3695700" y="1529309"/>
                  <a:pt x="3650209" y="1574800"/>
                  <a:pt x="35940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912408" y="254423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253305" y="158279"/>
                </a:moveTo>
                <a:lnTo>
                  <a:pt x="193774" y="253529"/>
                </a:lnTo>
                <a:cubicBezTo>
                  <a:pt x="190649" y="258514"/>
                  <a:pt x="185291" y="261640"/>
                  <a:pt x="179412" y="261938"/>
                </a:cubicBezTo>
                <a:cubicBezTo>
                  <a:pt x="173534" y="262235"/>
                  <a:pt x="167878" y="259556"/>
                  <a:pt x="164381" y="254794"/>
                </a:cubicBezTo>
                <a:lnTo>
                  <a:pt x="128662" y="207169"/>
                </a:lnTo>
                <a:cubicBezTo>
                  <a:pt x="122709" y="199281"/>
                  <a:pt x="124346" y="188119"/>
                  <a:pt x="132234" y="182166"/>
                </a:cubicBezTo>
                <a:cubicBezTo>
                  <a:pt x="140122" y="176212"/>
                  <a:pt x="151284" y="177850"/>
                  <a:pt x="157237" y="185738"/>
                </a:cubicBezTo>
                <a:lnTo>
                  <a:pt x="177329" y="212527"/>
                </a:lnTo>
                <a:lnTo>
                  <a:pt x="223019" y="139378"/>
                </a:lnTo>
                <a:cubicBezTo>
                  <a:pt x="228228" y="131043"/>
                  <a:pt x="239241" y="128439"/>
                  <a:pt x="247650" y="133722"/>
                </a:cubicBezTo>
                <a:cubicBezTo>
                  <a:pt x="256059" y="139005"/>
                  <a:pt x="258589" y="149944"/>
                  <a:pt x="253305" y="15835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203200" y="30607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Approve Outline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03200" y="34163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确认内容大纲，锁定核心信息。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267" y="2298700"/>
            <a:ext cx="3695700" cy="1574800"/>
          </a:xfrm>
          <a:custGeom>
            <a:avLst/>
            <a:gdLst/>
            <a:ahLst/>
            <a:cxnLst/>
            <a:rect l="l" t="t" r="r" b="b"/>
            <a:pathLst>
              <a:path w="3695700" h="1574800">
                <a:moveTo>
                  <a:pt x="101606" y="0"/>
                </a:moveTo>
                <a:lnTo>
                  <a:pt x="3594094" y="0"/>
                </a:lnTo>
                <a:cubicBezTo>
                  <a:pt x="3650209" y="0"/>
                  <a:pt x="3695700" y="45491"/>
                  <a:pt x="3695700" y="101606"/>
                </a:cubicBezTo>
                <a:lnTo>
                  <a:pt x="3695700" y="1473194"/>
                </a:lnTo>
                <a:cubicBezTo>
                  <a:pt x="3695700" y="1529309"/>
                  <a:pt x="3650209" y="1574800"/>
                  <a:pt x="35940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932488" y="254423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229493" y="170185"/>
                </a:moveTo>
                <a:cubicBezTo>
                  <a:pt x="234702" y="161851"/>
                  <a:pt x="232172" y="150837"/>
                  <a:pt x="223837" y="145554"/>
                </a:cubicBezTo>
                <a:cubicBezTo>
                  <a:pt x="215503" y="140271"/>
                  <a:pt x="204490" y="142875"/>
                  <a:pt x="199206" y="151209"/>
                </a:cubicBezTo>
                <a:lnTo>
                  <a:pt x="153516" y="224358"/>
                </a:lnTo>
                <a:lnTo>
                  <a:pt x="133424" y="197569"/>
                </a:lnTo>
                <a:cubicBezTo>
                  <a:pt x="127471" y="189681"/>
                  <a:pt x="116309" y="188044"/>
                  <a:pt x="108421" y="193997"/>
                </a:cubicBezTo>
                <a:cubicBezTo>
                  <a:pt x="100533" y="199951"/>
                  <a:pt x="98896" y="211113"/>
                  <a:pt x="104849" y="219001"/>
                </a:cubicBezTo>
                <a:lnTo>
                  <a:pt x="140568" y="266626"/>
                </a:lnTo>
                <a:cubicBezTo>
                  <a:pt x="144066" y="271314"/>
                  <a:pt x="149721" y="273993"/>
                  <a:pt x="155600" y="273769"/>
                </a:cubicBezTo>
                <a:cubicBezTo>
                  <a:pt x="161479" y="273546"/>
                  <a:pt x="166836" y="270421"/>
                  <a:pt x="169962" y="265361"/>
                </a:cubicBezTo>
                <a:lnTo>
                  <a:pt x="229493" y="170111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4199467" y="30607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Schedule Kickoff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199467" y="34163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安排与插画师的启动会议。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534" y="2298700"/>
            <a:ext cx="3695700" cy="1574800"/>
          </a:xfrm>
          <a:custGeom>
            <a:avLst/>
            <a:gdLst/>
            <a:ahLst/>
            <a:cxnLst/>
            <a:rect l="l" t="t" r="r" b="b"/>
            <a:pathLst>
              <a:path w="3695700" h="1574800">
                <a:moveTo>
                  <a:pt x="101606" y="0"/>
                </a:moveTo>
                <a:lnTo>
                  <a:pt x="3594094" y="0"/>
                </a:lnTo>
                <a:cubicBezTo>
                  <a:pt x="3650209" y="0"/>
                  <a:pt x="3695700" y="45491"/>
                  <a:pt x="3695700" y="101606"/>
                </a:cubicBezTo>
                <a:lnTo>
                  <a:pt x="3695700" y="1473194"/>
                </a:lnTo>
                <a:cubicBezTo>
                  <a:pt x="3695700" y="1529309"/>
                  <a:pt x="3650209" y="1574800"/>
                  <a:pt x="35940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9928754" y="254423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747" y="156195"/>
                </a:moveTo>
                <a:cubicBezTo>
                  <a:pt x="301005" y="156270"/>
                  <a:pt x="269007" y="146075"/>
                  <a:pt x="242367" y="127025"/>
                </a:cubicBezTo>
                <a:lnTo>
                  <a:pt x="242367" y="260003"/>
                </a:lnTo>
                <a:cubicBezTo>
                  <a:pt x="242367" y="284634"/>
                  <a:pt x="234851" y="308670"/>
                  <a:pt x="220787" y="328910"/>
                </a:cubicBezTo>
                <a:cubicBezTo>
                  <a:pt x="206722" y="349151"/>
                  <a:pt x="186854" y="364629"/>
                  <a:pt x="163785" y="373261"/>
                </a:cubicBezTo>
                <a:cubicBezTo>
                  <a:pt x="140717" y="381893"/>
                  <a:pt x="115565" y="383307"/>
                  <a:pt x="91678" y="377205"/>
                </a:cubicBezTo>
                <a:cubicBezTo>
                  <a:pt x="67791" y="371103"/>
                  <a:pt x="46360" y="357932"/>
                  <a:pt x="30138" y="339403"/>
                </a:cubicBezTo>
                <a:cubicBezTo>
                  <a:pt x="13915" y="320873"/>
                  <a:pt x="3870" y="297731"/>
                  <a:pt x="1116" y="273248"/>
                </a:cubicBezTo>
                <a:cubicBezTo>
                  <a:pt x="-1637" y="248766"/>
                  <a:pt x="3274" y="224061"/>
                  <a:pt x="14957" y="202406"/>
                </a:cubicBezTo>
                <a:cubicBezTo>
                  <a:pt x="26640" y="180752"/>
                  <a:pt x="44723" y="163190"/>
                  <a:pt x="66749" y="152028"/>
                </a:cubicBezTo>
                <a:cubicBezTo>
                  <a:pt x="88776" y="140866"/>
                  <a:pt x="113556" y="136773"/>
                  <a:pt x="137964" y="140122"/>
                </a:cubicBezTo>
                <a:lnTo>
                  <a:pt x="137964" y="207020"/>
                </a:lnTo>
                <a:cubicBezTo>
                  <a:pt x="126802" y="203522"/>
                  <a:pt x="114821" y="203597"/>
                  <a:pt x="103733" y="207318"/>
                </a:cubicBezTo>
                <a:cubicBezTo>
                  <a:pt x="92646" y="211038"/>
                  <a:pt x="82972" y="218182"/>
                  <a:pt x="76200" y="227633"/>
                </a:cubicBezTo>
                <a:cubicBezTo>
                  <a:pt x="69428" y="237083"/>
                  <a:pt x="65782" y="248543"/>
                  <a:pt x="65856" y="260300"/>
                </a:cubicBezTo>
                <a:cubicBezTo>
                  <a:pt x="65931" y="272058"/>
                  <a:pt x="69726" y="283369"/>
                  <a:pt x="76646" y="292819"/>
                </a:cubicBezTo>
                <a:cubicBezTo>
                  <a:pt x="83567" y="302270"/>
                  <a:pt x="93315" y="309265"/>
                  <a:pt x="104477" y="312837"/>
                </a:cubicBezTo>
                <a:cubicBezTo>
                  <a:pt x="115639" y="316409"/>
                  <a:pt x="127620" y="316409"/>
                  <a:pt x="138708" y="312762"/>
                </a:cubicBezTo>
                <a:cubicBezTo>
                  <a:pt x="149796" y="309116"/>
                  <a:pt x="159544" y="302047"/>
                  <a:pt x="166390" y="292596"/>
                </a:cubicBezTo>
                <a:cubicBezTo>
                  <a:pt x="173236" y="283146"/>
                  <a:pt x="176957" y="271686"/>
                  <a:pt x="176957" y="260003"/>
                </a:cubicBezTo>
                <a:lnTo>
                  <a:pt x="176957" y="0"/>
                </a:lnTo>
                <a:lnTo>
                  <a:pt x="242441" y="0"/>
                </a:lnTo>
                <a:cubicBezTo>
                  <a:pt x="242367" y="5507"/>
                  <a:pt x="242888" y="11088"/>
                  <a:pt x="243855" y="16520"/>
                </a:cubicBezTo>
                <a:cubicBezTo>
                  <a:pt x="246162" y="28649"/>
                  <a:pt x="250850" y="40258"/>
                  <a:pt x="257770" y="50527"/>
                </a:cubicBezTo>
                <a:cubicBezTo>
                  <a:pt x="264691" y="60796"/>
                  <a:pt x="273621" y="69577"/>
                  <a:pt x="283964" y="76274"/>
                </a:cubicBezTo>
                <a:cubicBezTo>
                  <a:pt x="298772" y="86023"/>
                  <a:pt x="316111" y="91232"/>
                  <a:pt x="333821" y="91232"/>
                </a:cubicBezTo>
                <a:lnTo>
                  <a:pt x="333821" y="15627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8195734" y="30607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Draft TikTok Script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95734" y="34163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撰写首条TikTok teaser的脚本。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279900"/>
            <a:ext cx="11684000" cy="0"/>
          </a:xfrm>
          <a:prstGeom prst="line">
            <a:avLst/>
          </a:prstGeom>
          <a:noFill/>
          <a:ln w="254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9" name="Text 16"/>
          <p:cNvSpPr/>
          <p:nvPr/>
        </p:nvSpPr>
        <p:spPr>
          <a:xfrm>
            <a:off x="0" y="45085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Archivist's Invitation: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0" y="4965700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“Now you know the patterns. Tell the next kid.”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10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291020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1056005" y="291020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56005" y="3693160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1056005" y="369316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56005" y="4485640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1056005" y="448564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56005" y="528764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56005" y="528764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1070" y="753110"/>
            <a:ext cx="39033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846580" y="2225040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Series Meta-Narrative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54100" y="295211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846580" y="3007995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1 Core Hook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4100" y="374459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46580" y="3800475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Beats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4100" y="454660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46580" y="4602480"/>
            <a:ext cx="1009078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&amp; Marketing Kit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4100" y="535813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46580" y="5414010"/>
            <a:ext cx="1009078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 &amp; Rollout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eg.png">    </p:cNvPr>
          <p:cNvPicPr>
            <a:picLocks noChangeAspect="1"/>
          </p:cNvPicPr>
          <p:nvPr/>
        </p:nvPicPr>
        <p:blipFill>
          <a:blip r:embed="rId1"/>
          <a:srcRect l="0" r="0" t="2586" b="6812"/>
          <a:stretch/>
        </p:blipFill>
        <p:spPr>
          <a:xfrm>
            <a:off x="0" y="0"/>
            <a:ext cx="12214860" cy="6929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633" y="864869"/>
            <a:ext cx="7772718" cy="24618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3595" y="3873500"/>
            <a:ext cx="1902460" cy="2152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4570" y="3873500"/>
            <a:ext cx="3075940" cy="2152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Series Meta-Narrative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0400" y="1625600"/>
            <a:ext cx="1158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Lost Era of Hype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0400" y="2133600"/>
            <a:ext cx="110744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6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Archivist's Eternal Warning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0400" y="3810000"/>
            <a:ext cx="853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一位神秘的永恒记录者，正在收集我们这个时代的“狂热遗物”。这12本系列故事，是他在这些警示性故事永远消失前，所抢救回来的珍贵档案。他目睹过一切，并知道每个故事的结局。 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60400" y="4826000"/>
            <a:ext cx="0" cy="4064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914400" y="4826000"/>
            <a:ext cx="1132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“Every bubble pops. But what comes out?”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Twelve Bubbles, One Pattern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812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技术会改变，但人性的剧本始终如一：发现、狂热、负债、崩溃。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14224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48733" y="1841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47625"/>
                </a:moveTo>
                <a:lnTo>
                  <a:pt x="63500" y="39688"/>
                </a:lnTo>
                <a:cubicBezTo>
                  <a:pt x="63500" y="17760"/>
                  <a:pt x="106164" y="0"/>
                  <a:pt x="158750" y="0"/>
                </a:cubicBezTo>
                <a:cubicBezTo>
                  <a:pt x="211336" y="0"/>
                  <a:pt x="254000" y="17760"/>
                  <a:pt x="254000" y="39688"/>
                </a:cubicBezTo>
                <a:lnTo>
                  <a:pt x="254000" y="47625"/>
                </a:lnTo>
                <a:cubicBezTo>
                  <a:pt x="254000" y="62805"/>
                  <a:pt x="233511" y="76002"/>
                  <a:pt x="203398" y="82699"/>
                </a:cubicBezTo>
                <a:cubicBezTo>
                  <a:pt x="202208" y="81310"/>
                  <a:pt x="200968" y="79970"/>
                  <a:pt x="199727" y="78730"/>
                </a:cubicBezTo>
                <a:cubicBezTo>
                  <a:pt x="192038" y="71140"/>
                  <a:pt x="182116" y="65385"/>
                  <a:pt x="171748" y="61119"/>
                </a:cubicBezTo>
                <a:cubicBezTo>
                  <a:pt x="150961" y="52437"/>
                  <a:pt x="123875" y="47675"/>
                  <a:pt x="95250" y="47675"/>
                </a:cubicBezTo>
                <a:cubicBezTo>
                  <a:pt x="84386" y="47675"/>
                  <a:pt x="73769" y="48369"/>
                  <a:pt x="63599" y="49709"/>
                </a:cubicBezTo>
                <a:cubicBezTo>
                  <a:pt x="63500" y="49064"/>
                  <a:pt x="63500" y="48369"/>
                  <a:pt x="63500" y="47675"/>
                </a:cubicBezTo>
                <a:close/>
                <a:moveTo>
                  <a:pt x="214313" y="175121"/>
                </a:moveTo>
                <a:lnTo>
                  <a:pt x="214313" y="152202"/>
                </a:lnTo>
                <a:cubicBezTo>
                  <a:pt x="221804" y="150267"/>
                  <a:pt x="228848" y="147985"/>
                  <a:pt x="235248" y="145306"/>
                </a:cubicBezTo>
                <a:cubicBezTo>
                  <a:pt x="241796" y="142577"/>
                  <a:pt x="248196" y="139254"/>
                  <a:pt x="254000" y="135235"/>
                </a:cubicBezTo>
                <a:lnTo>
                  <a:pt x="254000" y="142875"/>
                </a:lnTo>
                <a:cubicBezTo>
                  <a:pt x="254000" y="156170"/>
                  <a:pt x="238373" y="167928"/>
                  <a:pt x="214313" y="175121"/>
                </a:cubicBezTo>
                <a:close/>
                <a:moveTo>
                  <a:pt x="214313" y="127496"/>
                </a:moveTo>
                <a:lnTo>
                  <a:pt x="214313" y="111125"/>
                </a:lnTo>
                <a:cubicBezTo>
                  <a:pt x="214313" y="108893"/>
                  <a:pt x="214114" y="106759"/>
                  <a:pt x="213816" y="104676"/>
                </a:cubicBezTo>
                <a:cubicBezTo>
                  <a:pt x="221506" y="102741"/>
                  <a:pt x="228699" y="100409"/>
                  <a:pt x="235248" y="97631"/>
                </a:cubicBezTo>
                <a:cubicBezTo>
                  <a:pt x="241796" y="94853"/>
                  <a:pt x="248196" y="91579"/>
                  <a:pt x="254000" y="87561"/>
                </a:cubicBezTo>
                <a:lnTo>
                  <a:pt x="254000" y="95200"/>
                </a:lnTo>
                <a:cubicBezTo>
                  <a:pt x="254000" y="108496"/>
                  <a:pt x="238373" y="120253"/>
                  <a:pt x="214313" y="127446"/>
                </a:cubicBezTo>
                <a:close/>
                <a:moveTo>
                  <a:pt x="0" y="119063"/>
                </a:moveTo>
                <a:lnTo>
                  <a:pt x="0" y="111125"/>
                </a:lnTo>
                <a:cubicBezTo>
                  <a:pt x="0" y="89198"/>
                  <a:pt x="42664" y="71438"/>
                  <a:pt x="95250" y="71438"/>
                </a:cubicBezTo>
                <a:cubicBezTo>
                  <a:pt x="147836" y="71438"/>
                  <a:pt x="190500" y="89198"/>
                  <a:pt x="190500" y="111125"/>
                </a:cubicBezTo>
                <a:lnTo>
                  <a:pt x="190500" y="119063"/>
                </a:lnTo>
                <a:cubicBezTo>
                  <a:pt x="190500" y="140990"/>
                  <a:pt x="147836" y="158750"/>
                  <a:pt x="95250" y="158750"/>
                </a:cubicBezTo>
                <a:cubicBezTo>
                  <a:pt x="42664" y="158750"/>
                  <a:pt x="0" y="140990"/>
                  <a:pt x="0" y="119063"/>
                </a:cubicBezTo>
                <a:close/>
                <a:moveTo>
                  <a:pt x="190500" y="166688"/>
                </a:moveTo>
                <a:cubicBezTo>
                  <a:pt x="190500" y="188615"/>
                  <a:pt x="147836" y="206375"/>
                  <a:pt x="95250" y="206375"/>
                </a:cubicBezTo>
                <a:cubicBezTo>
                  <a:pt x="42664" y="206375"/>
                  <a:pt x="0" y="188615"/>
                  <a:pt x="0" y="166688"/>
                </a:cubicBezTo>
                <a:lnTo>
                  <a:pt x="0" y="159048"/>
                </a:lnTo>
                <a:cubicBezTo>
                  <a:pt x="5755" y="163066"/>
                  <a:pt x="12154" y="166340"/>
                  <a:pt x="18752" y="169118"/>
                </a:cubicBezTo>
                <a:cubicBezTo>
                  <a:pt x="39539" y="177800"/>
                  <a:pt x="66625" y="182563"/>
                  <a:pt x="95250" y="182563"/>
                </a:cubicBezTo>
                <a:cubicBezTo>
                  <a:pt x="123875" y="182563"/>
                  <a:pt x="150961" y="177750"/>
                  <a:pt x="171748" y="169118"/>
                </a:cubicBezTo>
                <a:cubicBezTo>
                  <a:pt x="178296" y="166390"/>
                  <a:pt x="184696" y="163066"/>
                  <a:pt x="190500" y="159048"/>
                </a:cubicBezTo>
                <a:lnTo>
                  <a:pt x="190500" y="166688"/>
                </a:lnTo>
                <a:close/>
                <a:moveTo>
                  <a:pt x="190500" y="206673"/>
                </a:moveTo>
                <a:lnTo>
                  <a:pt x="190500" y="214313"/>
                </a:lnTo>
                <a:cubicBezTo>
                  <a:pt x="190500" y="236240"/>
                  <a:pt x="147836" y="254000"/>
                  <a:pt x="95250" y="254000"/>
                </a:cubicBezTo>
                <a:cubicBezTo>
                  <a:pt x="42664" y="254000"/>
                  <a:pt x="0" y="236240"/>
                  <a:pt x="0" y="214313"/>
                </a:cubicBezTo>
                <a:lnTo>
                  <a:pt x="0" y="206673"/>
                </a:lnTo>
                <a:cubicBezTo>
                  <a:pt x="5755" y="210691"/>
                  <a:pt x="12154" y="213965"/>
                  <a:pt x="18752" y="216743"/>
                </a:cubicBezTo>
                <a:cubicBezTo>
                  <a:pt x="39539" y="225425"/>
                  <a:pt x="66625" y="230188"/>
                  <a:pt x="95250" y="230188"/>
                </a:cubicBezTo>
                <a:cubicBezTo>
                  <a:pt x="123875" y="230188"/>
                  <a:pt x="150961" y="225375"/>
                  <a:pt x="171748" y="216743"/>
                </a:cubicBezTo>
                <a:cubicBezTo>
                  <a:pt x="178296" y="214015"/>
                  <a:pt x="184696" y="210691"/>
                  <a:pt x="190500" y="20667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6"/>
          <p:cNvSpPr/>
          <p:nvPr/>
        </p:nvSpPr>
        <p:spPr>
          <a:xfrm>
            <a:off x="897599" y="1587500"/>
            <a:ext cx="289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Coin That Followed Me Home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97599" y="2197100"/>
            <a:ext cx="340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加密货币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50267" y="14224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462992" y="1841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47625" y="31750"/>
                </a:moveTo>
                <a:cubicBezTo>
                  <a:pt x="30113" y="31750"/>
                  <a:pt x="15875" y="45988"/>
                  <a:pt x="15875" y="63500"/>
                </a:cubicBezTo>
                <a:lnTo>
                  <a:pt x="15875" y="190500"/>
                </a:lnTo>
                <a:cubicBezTo>
                  <a:pt x="15875" y="208012"/>
                  <a:pt x="30113" y="222250"/>
                  <a:pt x="47625" y="222250"/>
                </a:cubicBezTo>
                <a:lnTo>
                  <a:pt x="174625" y="222250"/>
                </a:lnTo>
                <a:cubicBezTo>
                  <a:pt x="192137" y="222250"/>
                  <a:pt x="206375" y="208012"/>
                  <a:pt x="206375" y="190500"/>
                </a:cubicBezTo>
                <a:lnTo>
                  <a:pt x="206375" y="63500"/>
                </a:lnTo>
                <a:cubicBezTo>
                  <a:pt x="206375" y="45988"/>
                  <a:pt x="192137" y="31750"/>
                  <a:pt x="174625" y="31750"/>
                </a:cubicBezTo>
                <a:lnTo>
                  <a:pt x="47625" y="31750"/>
                </a:lnTo>
                <a:close/>
                <a:moveTo>
                  <a:pt x="230188" y="166688"/>
                </a:moveTo>
                <a:lnTo>
                  <a:pt x="266650" y="195858"/>
                </a:lnTo>
                <a:cubicBezTo>
                  <a:pt x="268734" y="197545"/>
                  <a:pt x="271314" y="198438"/>
                  <a:pt x="273993" y="198438"/>
                </a:cubicBezTo>
                <a:cubicBezTo>
                  <a:pt x="280491" y="198438"/>
                  <a:pt x="285750" y="193179"/>
                  <a:pt x="285750" y="186680"/>
                </a:cubicBezTo>
                <a:lnTo>
                  <a:pt x="285750" y="67320"/>
                </a:lnTo>
                <a:cubicBezTo>
                  <a:pt x="285750" y="60821"/>
                  <a:pt x="280491" y="55563"/>
                  <a:pt x="273993" y="55563"/>
                </a:cubicBezTo>
                <a:cubicBezTo>
                  <a:pt x="271314" y="55563"/>
                  <a:pt x="268734" y="56455"/>
                  <a:pt x="266650" y="58142"/>
                </a:cubicBezTo>
                <a:lnTo>
                  <a:pt x="230188" y="87313"/>
                </a:lnTo>
                <a:lnTo>
                  <a:pt x="230188" y="16668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Text 10"/>
          <p:cNvSpPr/>
          <p:nvPr/>
        </p:nvSpPr>
        <p:spPr>
          <a:xfrm>
            <a:off x="4961467" y="1739900"/>
            <a:ext cx="265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Everyone's Watching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961467" y="2044700"/>
            <a:ext cx="2654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网红文化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534" y="14224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8462169" y="1841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7815" y="4266"/>
                </a:moveTo>
                <a:cubicBezTo>
                  <a:pt x="131713" y="-1389"/>
                  <a:pt x="122287" y="-1389"/>
                  <a:pt x="116235" y="4266"/>
                </a:cubicBezTo>
                <a:lnTo>
                  <a:pt x="5110" y="107454"/>
                </a:lnTo>
                <a:cubicBezTo>
                  <a:pt x="347" y="111919"/>
                  <a:pt x="-1240" y="118814"/>
                  <a:pt x="1141" y="124867"/>
                </a:cubicBezTo>
                <a:cubicBezTo>
                  <a:pt x="3522" y="130919"/>
                  <a:pt x="9327" y="134938"/>
                  <a:pt x="15875" y="134938"/>
                </a:cubicBezTo>
                <a:lnTo>
                  <a:pt x="23812" y="134938"/>
                </a:lnTo>
                <a:lnTo>
                  <a:pt x="23812" y="222250"/>
                </a:lnTo>
                <a:cubicBezTo>
                  <a:pt x="23812" y="239762"/>
                  <a:pt x="38050" y="254000"/>
                  <a:pt x="55563" y="254000"/>
                </a:cubicBezTo>
                <a:lnTo>
                  <a:pt x="198438" y="254000"/>
                </a:lnTo>
                <a:cubicBezTo>
                  <a:pt x="215950" y="254000"/>
                  <a:pt x="230188" y="239762"/>
                  <a:pt x="230188" y="222250"/>
                </a:cubicBezTo>
                <a:lnTo>
                  <a:pt x="230188" y="134938"/>
                </a:lnTo>
                <a:lnTo>
                  <a:pt x="238125" y="134938"/>
                </a:lnTo>
                <a:cubicBezTo>
                  <a:pt x="244673" y="134938"/>
                  <a:pt x="250527" y="130919"/>
                  <a:pt x="252909" y="124867"/>
                </a:cubicBezTo>
                <a:cubicBezTo>
                  <a:pt x="255290" y="118814"/>
                  <a:pt x="253702" y="111869"/>
                  <a:pt x="248940" y="107454"/>
                </a:cubicBezTo>
                <a:lnTo>
                  <a:pt x="137815" y="4266"/>
                </a:lnTo>
                <a:close/>
                <a:moveTo>
                  <a:pt x="119063" y="158750"/>
                </a:moveTo>
                <a:lnTo>
                  <a:pt x="134938" y="158750"/>
                </a:lnTo>
                <a:cubicBezTo>
                  <a:pt x="148084" y="158750"/>
                  <a:pt x="158750" y="169416"/>
                  <a:pt x="158750" y="182563"/>
                </a:cubicBezTo>
                <a:lnTo>
                  <a:pt x="158750" y="230188"/>
                </a:lnTo>
                <a:lnTo>
                  <a:pt x="95250" y="230188"/>
                </a:lnTo>
                <a:lnTo>
                  <a:pt x="95250" y="182563"/>
                </a:lnTo>
                <a:cubicBezTo>
                  <a:pt x="95250" y="169416"/>
                  <a:pt x="105916" y="158750"/>
                  <a:pt x="119063" y="1587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8931937" y="1587500"/>
            <a:ext cx="2857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House That Wouldn't Sell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931937" y="2197100"/>
            <a:ext cx="3365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房地产泡沫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27686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406400" y="31877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1" name="Text 18"/>
          <p:cNvSpPr/>
          <p:nvPr/>
        </p:nvSpPr>
        <p:spPr>
          <a:xfrm>
            <a:off x="876300" y="2933700"/>
            <a:ext cx="2921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Prompt: Be Careful What You Wish For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76300" y="3543300"/>
            <a:ext cx="342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/ ChatGPT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250267" y="27686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478867" y="3187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01749" y="152251"/>
                </a:moveTo>
                <a:cubicBezTo>
                  <a:pt x="115689" y="166191"/>
                  <a:pt x="138311" y="166191"/>
                  <a:pt x="152251" y="152251"/>
                </a:cubicBezTo>
                <a:cubicBezTo>
                  <a:pt x="156914" y="147588"/>
                  <a:pt x="164455" y="147588"/>
                  <a:pt x="169069" y="152251"/>
                </a:cubicBezTo>
                <a:cubicBezTo>
                  <a:pt x="173682" y="156914"/>
                  <a:pt x="173732" y="164455"/>
                  <a:pt x="169069" y="169069"/>
                </a:cubicBezTo>
                <a:cubicBezTo>
                  <a:pt x="145802" y="192336"/>
                  <a:pt x="108148" y="192336"/>
                  <a:pt x="84882" y="169069"/>
                </a:cubicBezTo>
                <a:cubicBezTo>
                  <a:pt x="61615" y="145802"/>
                  <a:pt x="61615" y="108148"/>
                  <a:pt x="84882" y="84882"/>
                </a:cubicBezTo>
                <a:cubicBezTo>
                  <a:pt x="108148" y="61615"/>
                  <a:pt x="145802" y="61615"/>
                  <a:pt x="169069" y="84882"/>
                </a:cubicBezTo>
                <a:cubicBezTo>
                  <a:pt x="173732" y="89545"/>
                  <a:pt x="173732" y="97086"/>
                  <a:pt x="169069" y="101699"/>
                </a:cubicBezTo>
                <a:cubicBezTo>
                  <a:pt x="164405" y="106313"/>
                  <a:pt x="156865" y="106362"/>
                  <a:pt x="152251" y="101699"/>
                </a:cubicBezTo>
                <a:cubicBezTo>
                  <a:pt x="138311" y="87759"/>
                  <a:pt x="115689" y="87759"/>
                  <a:pt x="101749" y="101699"/>
                </a:cubicBezTo>
                <a:cubicBezTo>
                  <a:pt x="87809" y="115639"/>
                  <a:pt x="87809" y="138261"/>
                  <a:pt x="101749" y="152202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5" name="Text 22"/>
          <p:cNvSpPr/>
          <p:nvPr/>
        </p:nvSpPr>
        <p:spPr>
          <a:xfrm>
            <a:off x="4961467" y="30861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Right-Click, Save My Soul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961467" y="3390900"/>
            <a:ext cx="312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NFTs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246534" y="27686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8443384" y="31877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64554" y="21481"/>
                </a:moveTo>
                <a:cubicBezTo>
                  <a:pt x="166688" y="18008"/>
                  <a:pt x="170507" y="15875"/>
                  <a:pt x="174625" y="15875"/>
                </a:cubicBezTo>
                <a:lnTo>
                  <a:pt x="226219" y="15875"/>
                </a:lnTo>
                <a:cubicBezTo>
                  <a:pt x="232817" y="15875"/>
                  <a:pt x="238125" y="21183"/>
                  <a:pt x="238125" y="27781"/>
                </a:cubicBezTo>
                <a:cubicBezTo>
                  <a:pt x="238125" y="34379"/>
                  <a:pt x="232817" y="39688"/>
                  <a:pt x="226219" y="39688"/>
                </a:cubicBezTo>
                <a:lnTo>
                  <a:pt x="193675" y="39688"/>
                </a:lnTo>
                <a:lnTo>
                  <a:pt x="229493" y="113308"/>
                </a:lnTo>
                <a:cubicBezTo>
                  <a:pt x="234801" y="111869"/>
                  <a:pt x="240357" y="111125"/>
                  <a:pt x="246063" y="111125"/>
                </a:cubicBezTo>
                <a:cubicBezTo>
                  <a:pt x="281136" y="111125"/>
                  <a:pt x="309562" y="139551"/>
                  <a:pt x="309562" y="174625"/>
                </a:cubicBezTo>
                <a:cubicBezTo>
                  <a:pt x="309562" y="209699"/>
                  <a:pt x="281136" y="238125"/>
                  <a:pt x="246063" y="238125"/>
                </a:cubicBezTo>
                <a:cubicBezTo>
                  <a:pt x="210989" y="238125"/>
                  <a:pt x="182563" y="209699"/>
                  <a:pt x="182563" y="174625"/>
                </a:cubicBezTo>
                <a:cubicBezTo>
                  <a:pt x="182563" y="153789"/>
                  <a:pt x="192584" y="135334"/>
                  <a:pt x="208062" y="123726"/>
                </a:cubicBezTo>
                <a:lnTo>
                  <a:pt x="197941" y="102939"/>
                </a:lnTo>
                <a:lnTo>
                  <a:pt x="161479" y="175865"/>
                </a:lnTo>
                <a:cubicBezTo>
                  <a:pt x="160338" y="178246"/>
                  <a:pt x="158353" y="180231"/>
                  <a:pt x="155823" y="181421"/>
                </a:cubicBezTo>
                <a:cubicBezTo>
                  <a:pt x="155525" y="181570"/>
                  <a:pt x="155228" y="181670"/>
                  <a:pt x="154930" y="181769"/>
                </a:cubicBezTo>
                <a:cubicBezTo>
                  <a:pt x="153491" y="182314"/>
                  <a:pt x="152003" y="182563"/>
                  <a:pt x="150515" y="182513"/>
                </a:cubicBezTo>
                <a:lnTo>
                  <a:pt x="134441" y="182563"/>
                </a:lnTo>
                <a:cubicBezTo>
                  <a:pt x="130522" y="213866"/>
                  <a:pt x="103832" y="238125"/>
                  <a:pt x="71438" y="238125"/>
                </a:cubicBezTo>
                <a:cubicBezTo>
                  <a:pt x="36364" y="238125"/>
                  <a:pt x="7938" y="209699"/>
                  <a:pt x="7938" y="174625"/>
                </a:cubicBezTo>
                <a:cubicBezTo>
                  <a:pt x="7938" y="139551"/>
                  <a:pt x="36364" y="111125"/>
                  <a:pt x="71438" y="111125"/>
                </a:cubicBezTo>
                <a:cubicBezTo>
                  <a:pt x="76795" y="111125"/>
                  <a:pt x="81955" y="111770"/>
                  <a:pt x="86916" y="113010"/>
                </a:cubicBezTo>
                <a:lnTo>
                  <a:pt x="101054" y="84782"/>
                </a:lnTo>
                <a:lnTo>
                  <a:pt x="95349" y="71438"/>
                </a:lnTo>
                <a:lnTo>
                  <a:pt x="75406" y="71438"/>
                </a:lnTo>
                <a:cubicBezTo>
                  <a:pt x="68808" y="71438"/>
                  <a:pt x="63500" y="66129"/>
                  <a:pt x="63500" y="59531"/>
                </a:cubicBezTo>
                <a:cubicBezTo>
                  <a:pt x="63500" y="52933"/>
                  <a:pt x="68808" y="47625"/>
                  <a:pt x="75406" y="47625"/>
                </a:cubicBezTo>
                <a:lnTo>
                  <a:pt x="103188" y="47625"/>
                </a:lnTo>
                <a:cubicBezTo>
                  <a:pt x="107950" y="47625"/>
                  <a:pt x="112266" y="50453"/>
                  <a:pt x="114151" y="54818"/>
                </a:cubicBezTo>
                <a:lnTo>
                  <a:pt x="121245" y="71438"/>
                </a:lnTo>
                <a:lnTo>
                  <a:pt x="182612" y="71438"/>
                </a:lnTo>
                <a:lnTo>
                  <a:pt x="163909" y="32990"/>
                </a:lnTo>
                <a:cubicBezTo>
                  <a:pt x="162123" y="29319"/>
                  <a:pt x="162322" y="24954"/>
                  <a:pt x="164505" y="21481"/>
                </a:cubicBezTo>
                <a:close/>
                <a:moveTo>
                  <a:pt x="113357" y="113457"/>
                </a:moveTo>
                <a:lnTo>
                  <a:pt x="90736" y="158750"/>
                </a:lnTo>
                <a:lnTo>
                  <a:pt x="132804" y="158750"/>
                </a:lnTo>
                <a:lnTo>
                  <a:pt x="113407" y="113457"/>
                </a:lnTo>
                <a:close/>
                <a:moveTo>
                  <a:pt x="151656" y="142379"/>
                </a:moveTo>
                <a:lnTo>
                  <a:pt x="175220" y="95250"/>
                </a:lnTo>
                <a:lnTo>
                  <a:pt x="131465" y="95250"/>
                </a:lnTo>
                <a:lnTo>
                  <a:pt x="151656" y="142379"/>
                </a:lnTo>
                <a:close/>
                <a:moveTo>
                  <a:pt x="235347" y="179834"/>
                </a:moveTo>
                <a:lnTo>
                  <a:pt x="220613" y="149572"/>
                </a:lnTo>
                <a:cubicBezTo>
                  <a:pt x="214263" y="156021"/>
                  <a:pt x="210344" y="164852"/>
                  <a:pt x="210344" y="174625"/>
                </a:cubicBezTo>
                <a:cubicBezTo>
                  <a:pt x="210344" y="194370"/>
                  <a:pt x="226318" y="210344"/>
                  <a:pt x="246063" y="210344"/>
                </a:cubicBezTo>
                <a:cubicBezTo>
                  <a:pt x="265807" y="210344"/>
                  <a:pt x="281781" y="194370"/>
                  <a:pt x="281781" y="174625"/>
                </a:cubicBezTo>
                <a:cubicBezTo>
                  <a:pt x="281781" y="154880"/>
                  <a:pt x="265807" y="138906"/>
                  <a:pt x="246063" y="138906"/>
                </a:cubicBezTo>
                <a:cubicBezTo>
                  <a:pt x="244723" y="138906"/>
                  <a:pt x="243334" y="139005"/>
                  <a:pt x="242044" y="139154"/>
                </a:cubicBezTo>
                <a:lnTo>
                  <a:pt x="256778" y="169416"/>
                </a:lnTo>
                <a:cubicBezTo>
                  <a:pt x="259655" y="175320"/>
                  <a:pt x="257175" y="182463"/>
                  <a:pt x="251271" y="185341"/>
                </a:cubicBezTo>
                <a:cubicBezTo>
                  <a:pt x="245368" y="188218"/>
                  <a:pt x="238224" y="185738"/>
                  <a:pt x="235347" y="179834"/>
                </a:cubicBezTo>
                <a:close/>
                <a:moveTo>
                  <a:pt x="74017" y="182563"/>
                </a:moveTo>
                <a:cubicBezTo>
                  <a:pt x="63996" y="182563"/>
                  <a:pt x="57448" y="171996"/>
                  <a:pt x="61962" y="163016"/>
                </a:cubicBezTo>
                <a:lnTo>
                  <a:pt x="73968" y="138956"/>
                </a:lnTo>
                <a:cubicBezTo>
                  <a:pt x="73124" y="138906"/>
                  <a:pt x="72281" y="138857"/>
                  <a:pt x="71438" y="138857"/>
                </a:cubicBezTo>
                <a:cubicBezTo>
                  <a:pt x="51693" y="138857"/>
                  <a:pt x="35719" y="154831"/>
                  <a:pt x="35719" y="174575"/>
                </a:cubicBezTo>
                <a:cubicBezTo>
                  <a:pt x="35719" y="194320"/>
                  <a:pt x="51693" y="210294"/>
                  <a:pt x="71438" y="210294"/>
                </a:cubicBezTo>
                <a:cubicBezTo>
                  <a:pt x="88454" y="210294"/>
                  <a:pt x="102642" y="198438"/>
                  <a:pt x="106263" y="182513"/>
                </a:cubicBezTo>
                <a:lnTo>
                  <a:pt x="74017" y="18251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9" name="Text 26"/>
          <p:cNvSpPr/>
          <p:nvPr/>
        </p:nvSpPr>
        <p:spPr>
          <a:xfrm>
            <a:off x="8957734" y="3086100"/>
            <a:ext cx="303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Gig That Never Ends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957734" y="3390900"/>
            <a:ext cx="303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零工经济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254000" y="41148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482600" y="45339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33" name="Text 30"/>
          <p:cNvSpPr/>
          <p:nvPr/>
        </p:nvSpPr>
        <p:spPr>
          <a:xfrm>
            <a:off x="965200" y="4432300"/>
            <a:ext cx="298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Swipe Right for Disaster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65200" y="4737100"/>
            <a:ext cx="298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约会算法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250267" y="41148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4455848" y="45339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6844" y="95250"/>
                </a:moveTo>
                <a:cubicBezTo>
                  <a:pt x="136376" y="89247"/>
                  <a:pt x="125859" y="83245"/>
                  <a:pt x="111125" y="80714"/>
                </a:cubicBezTo>
                <a:lnTo>
                  <a:pt x="111125" y="11112"/>
                </a:lnTo>
                <a:cubicBezTo>
                  <a:pt x="127843" y="6449"/>
                  <a:pt x="154484" y="0"/>
                  <a:pt x="174625" y="0"/>
                </a:cubicBezTo>
                <a:cubicBezTo>
                  <a:pt x="222250" y="0"/>
                  <a:pt x="285750" y="23812"/>
                  <a:pt x="285750" y="63500"/>
                </a:cubicBezTo>
                <a:cubicBezTo>
                  <a:pt x="285750" y="103188"/>
                  <a:pt x="226417" y="111125"/>
                  <a:pt x="198438" y="111125"/>
                </a:cubicBezTo>
                <a:cubicBezTo>
                  <a:pt x="174625" y="111125"/>
                  <a:pt x="160734" y="103188"/>
                  <a:pt x="146844" y="95250"/>
                </a:cubicBezTo>
                <a:close/>
                <a:moveTo>
                  <a:pt x="63500" y="15875"/>
                </a:moveTo>
                <a:lnTo>
                  <a:pt x="87313" y="15875"/>
                </a:lnTo>
                <a:lnTo>
                  <a:pt x="87313" y="79375"/>
                </a:lnTo>
                <a:lnTo>
                  <a:pt x="63500" y="79375"/>
                </a:lnTo>
                <a:cubicBezTo>
                  <a:pt x="45988" y="79375"/>
                  <a:pt x="31750" y="65137"/>
                  <a:pt x="31750" y="47625"/>
                </a:cubicBezTo>
                <a:cubicBezTo>
                  <a:pt x="31750" y="30113"/>
                  <a:pt x="45988" y="15875"/>
                  <a:pt x="63500" y="15875"/>
                </a:cubicBezTo>
                <a:close/>
                <a:moveTo>
                  <a:pt x="115094" y="158750"/>
                </a:moveTo>
                <a:cubicBezTo>
                  <a:pt x="128984" y="150813"/>
                  <a:pt x="142875" y="142875"/>
                  <a:pt x="166688" y="142875"/>
                </a:cubicBezTo>
                <a:cubicBezTo>
                  <a:pt x="194667" y="142875"/>
                  <a:pt x="254000" y="150813"/>
                  <a:pt x="254000" y="190500"/>
                </a:cubicBezTo>
                <a:cubicBezTo>
                  <a:pt x="254000" y="230188"/>
                  <a:pt x="190500" y="254000"/>
                  <a:pt x="142875" y="254000"/>
                </a:cubicBezTo>
                <a:cubicBezTo>
                  <a:pt x="122783" y="254000"/>
                  <a:pt x="96093" y="247551"/>
                  <a:pt x="79375" y="242888"/>
                </a:cubicBezTo>
                <a:lnTo>
                  <a:pt x="79375" y="173286"/>
                </a:lnTo>
                <a:cubicBezTo>
                  <a:pt x="94109" y="170706"/>
                  <a:pt x="104626" y="164703"/>
                  <a:pt x="115094" y="158700"/>
                </a:cubicBezTo>
                <a:close/>
                <a:moveTo>
                  <a:pt x="31750" y="238125"/>
                </a:moveTo>
                <a:cubicBezTo>
                  <a:pt x="14238" y="238125"/>
                  <a:pt x="0" y="223887"/>
                  <a:pt x="0" y="206375"/>
                </a:cubicBezTo>
                <a:cubicBezTo>
                  <a:pt x="0" y="188863"/>
                  <a:pt x="14238" y="174625"/>
                  <a:pt x="31750" y="174625"/>
                </a:cubicBezTo>
                <a:lnTo>
                  <a:pt x="55563" y="174625"/>
                </a:lnTo>
                <a:lnTo>
                  <a:pt x="55563" y="238125"/>
                </a:lnTo>
                <a:lnTo>
                  <a:pt x="31750" y="23812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37" name="Text 34"/>
          <p:cNvSpPr/>
          <p:nvPr/>
        </p:nvSpPr>
        <p:spPr>
          <a:xfrm>
            <a:off x="4947312" y="4279900"/>
            <a:ext cx="28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Sneakers That Ran Away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4947312" y="4889500"/>
            <a:ext cx="3352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转售 / 炒作文化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8246534" y="41148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8475134" y="45339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41" name="Text 38"/>
          <p:cNvSpPr/>
          <p:nvPr/>
        </p:nvSpPr>
        <p:spPr>
          <a:xfrm>
            <a:off x="8957734" y="4432300"/>
            <a:ext cx="306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Subscription to Nowhere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8957734" y="4737100"/>
            <a:ext cx="3060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订阅经济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254000" y="54610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466725" y="5880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000" y="47625"/>
                </a:moveTo>
                <a:lnTo>
                  <a:pt x="31750" y="47625"/>
                </a:lnTo>
                <a:cubicBezTo>
                  <a:pt x="14238" y="47625"/>
                  <a:pt x="0" y="61863"/>
                  <a:pt x="0" y="7937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90041" y="206375"/>
                </a:lnTo>
                <a:cubicBezTo>
                  <a:pt x="98475" y="206375"/>
                  <a:pt x="106561" y="203051"/>
                  <a:pt x="112514" y="197098"/>
                </a:cubicBezTo>
                <a:lnTo>
                  <a:pt x="129332" y="180280"/>
                </a:lnTo>
                <a:cubicBezTo>
                  <a:pt x="132904" y="176709"/>
                  <a:pt x="137815" y="174675"/>
                  <a:pt x="142875" y="174675"/>
                </a:cubicBezTo>
                <a:cubicBezTo>
                  <a:pt x="147935" y="174675"/>
                  <a:pt x="152846" y="176709"/>
                  <a:pt x="156418" y="180280"/>
                </a:cubicBezTo>
                <a:lnTo>
                  <a:pt x="173236" y="197098"/>
                </a:lnTo>
                <a:cubicBezTo>
                  <a:pt x="179189" y="203051"/>
                  <a:pt x="187275" y="206375"/>
                  <a:pt x="195709" y="206375"/>
                </a:cubicBezTo>
                <a:lnTo>
                  <a:pt x="254000" y="206375"/>
                </a:lnTo>
                <a:cubicBezTo>
                  <a:pt x="271512" y="206375"/>
                  <a:pt x="285750" y="192137"/>
                  <a:pt x="285750" y="174625"/>
                </a:cubicBezTo>
                <a:lnTo>
                  <a:pt x="285750" y="79375"/>
                </a:lnTo>
                <a:cubicBezTo>
                  <a:pt x="285750" y="61863"/>
                  <a:pt x="271512" y="47625"/>
                  <a:pt x="254000" y="47625"/>
                </a:cubicBezTo>
                <a:close/>
                <a:moveTo>
                  <a:pt x="39688" y="119063"/>
                </a:moveTo>
                <a:cubicBezTo>
                  <a:pt x="39688" y="101539"/>
                  <a:pt x="53914" y="87313"/>
                  <a:pt x="71438" y="87313"/>
                </a:cubicBezTo>
                <a:cubicBezTo>
                  <a:pt x="88961" y="87313"/>
                  <a:pt x="103188" y="101539"/>
                  <a:pt x="103188" y="119062"/>
                </a:cubicBezTo>
                <a:cubicBezTo>
                  <a:pt x="103188" y="136586"/>
                  <a:pt x="88961" y="150813"/>
                  <a:pt x="71438" y="150813"/>
                </a:cubicBezTo>
                <a:cubicBezTo>
                  <a:pt x="53914" y="150813"/>
                  <a:pt x="39688" y="136586"/>
                  <a:pt x="39688" y="119063"/>
                </a:cubicBezTo>
                <a:close/>
                <a:moveTo>
                  <a:pt x="214313" y="87313"/>
                </a:moveTo>
                <a:cubicBezTo>
                  <a:pt x="231836" y="87313"/>
                  <a:pt x="246063" y="101539"/>
                  <a:pt x="246063" y="119063"/>
                </a:cubicBezTo>
                <a:cubicBezTo>
                  <a:pt x="246063" y="136586"/>
                  <a:pt x="231836" y="150813"/>
                  <a:pt x="214313" y="150813"/>
                </a:cubicBezTo>
                <a:cubicBezTo>
                  <a:pt x="196789" y="150813"/>
                  <a:pt x="182563" y="136586"/>
                  <a:pt x="182563" y="119063"/>
                </a:cubicBezTo>
                <a:cubicBezTo>
                  <a:pt x="182563" y="101539"/>
                  <a:pt x="196789" y="87313"/>
                  <a:pt x="214313" y="8731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45" name="Text 42"/>
          <p:cNvSpPr/>
          <p:nvPr/>
        </p:nvSpPr>
        <p:spPr>
          <a:xfrm>
            <a:off x="965200" y="5778500"/>
            <a:ext cx="273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Metaverse Mirror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65200" y="6083300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VR / Web3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4250267" y="54610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4462992" y="5880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925" y="175419"/>
                </a:moveTo>
                <a:cubicBezTo>
                  <a:pt x="147886" y="175419"/>
                  <a:pt x="152797" y="176560"/>
                  <a:pt x="157311" y="178891"/>
                </a:cubicBezTo>
                <a:lnTo>
                  <a:pt x="194221" y="197693"/>
                </a:lnTo>
                <a:lnTo>
                  <a:pt x="187771" y="156766"/>
                </a:lnTo>
                <a:cubicBezTo>
                  <a:pt x="186184" y="146745"/>
                  <a:pt x="189508" y="136575"/>
                  <a:pt x="196652" y="129381"/>
                </a:cubicBezTo>
                <a:lnTo>
                  <a:pt x="225921" y="100062"/>
                </a:lnTo>
                <a:lnTo>
                  <a:pt x="184993" y="93563"/>
                </a:lnTo>
                <a:cubicBezTo>
                  <a:pt x="174972" y="91976"/>
                  <a:pt x="166291" y="85675"/>
                  <a:pt x="161677" y="76646"/>
                </a:cubicBezTo>
                <a:lnTo>
                  <a:pt x="142825" y="39737"/>
                </a:lnTo>
                <a:lnTo>
                  <a:pt x="142825" y="175468"/>
                </a:lnTo>
                <a:close/>
                <a:moveTo>
                  <a:pt x="226913" y="242590"/>
                </a:moveTo>
                <a:cubicBezTo>
                  <a:pt x="223292" y="245219"/>
                  <a:pt x="218480" y="245616"/>
                  <a:pt x="214511" y="243582"/>
                </a:cubicBezTo>
                <a:lnTo>
                  <a:pt x="142925" y="207169"/>
                </a:lnTo>
                <a:lnTo>
                  <a:pt x="71338" y="243582"/>
                </a:lnTo>
                <a:cubicBezTo>
                  <a:pt x="67370" y="245616"/>
                  <a:pt x="62557" y="245219"/>
                  <a:pt x="58936" y="242590"/>
                </a:cubicBezTo>
                <a:cubicBezTo>
                  <a:pt x="55314" y="239961"/>
                  <a:pt x="53479" y="235545"/>
                  <a:pt x="54173" y="231080"/>
                </a:cubicBezTo>
                <a:lnTo>
                  <a:pt x="66675" y="151755"/>
                </a:lnTo>
                <a:lnTo>
                  <a:pt x="9922" y="94952"/>
                </a:lnTo>
                <a:cubicBezTo>
                  <a:pt x="6747" y="91777"/>
                  <a:pt x="5655" y="87114"/>
                  <a:pt x="7045" y="82848"/>
                </a:cubicBezTo>
                <a:cubicBezTo>
                  <a:pt x="8434" y="78581"/>
                  <a:pt x="12055" y="75456"/>
                  <a:pt x="16520" y="74761"/>
                </a:cubicBezTo>
                <a:lnTo>
                  <a:pt x="95845" y="62161"/>
                </a:lnTo>
                <a:lnTo>
                  <a:pt x="132358" y="-9376"/>
                </a:lnTo>
                <a:cubicBezTo>
                  <a:pt x="134392" y="-13345"/>
                  <a:pt x="138509" y="-15875"/>
                  <a:pt x="142974" y="-15875"/>
                </a:cubicBezTo>
                <a:cubicBezTo>
                  <a:pt x="147439" y="-15875"/>
                  <a:pt x="151557" y="-13345"/>
                  <a:pt x="153591" y="-9376"/>
                </a:cubicBezTo>
                <a:lnTo>
                  <a:pt x="190004" y="62161"/>
                </a:lnTo>
                <a:lnTo>
                  <a:pt x="269329" y="74761"/>
                </a:lnTo>
                <a:cubicBezTo>
                  <a:pt x="273745" y="75456"/>
                  <a:pt x="277416" y="78581"/>
                  <a:pt x="278805" y="82848"/>
                </a:cubicBezTo>
                <a:cubicBezTo>
                  <a:pt x="280194" y="87114"/>
                  <a:pt x="279053" y="91777"/>
                  <a:pt x="275927" y="94952"/>
                </a:cubicBezTo>
                <a:lnTo>
                  <a:pt x="219125" y="151755"/>
                </a:lnTo>
                <a:lnTo>
                  <a:pt x="231676" y="231080"/>
                </a:lnTo>
                <a:cubicBezTo>
                  <a:pt x="232370" y="235496"/>
                  <a:pt x="230535" y="239961"/>
                  <a:pt x="226913" y="24259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49" name="Text 46"/>
          <p:cNvSpPr/>
          <p:nvPr/>
        </p:nvSpPr>
        <p:spPr>
          <a:xfrm>
            <a:off x="4961467" y="5778500"/>
            <a:ext cx="222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Five Stars or Else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4961467" y="6083300"/>
            <a:ext cx="222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评价经济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8246534" y="5461000"/>
            <a:ext cx="3695700" cy="1143000"/>
          </a:xfrm>
          <a:custGeom>
            <a:avLst/>
            <a:gdLst/>
            <a:ahLst/>
            <a:cxnLst/>
            <a:rect l="l" t="t" r="r" b="b"/>
            <a:pathLst>
              <a:path w="3695700" h="11430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41399"/>
                </a:lnTo>
                <a:cubicBezTo>
                  <a:pt x="3695700" y="1097512"/>
                  <a:pt x="3650212" y="1143000"/>
                  <a:pt x="3594099" y="1143000"/>
                </a:cubicBezTo>
                <a:lnTo>
                  <a:pt x="101601" y="1143000"/>
                </a:lnTo>
                <a:cubicBezTo>
                  <a:pt x="45488" y="1143000"/>
                  <a:pt x="0" y="1097512"/>
                  <a:pt x="0" y="10413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52" name="Shape 49"/>
          <p:cNvSpPr/>
          <p:nvPr/>
        </p:nvSpPr>
        <p:spPr>
          <a:xfrm>
            <a:off x="8475134" y="5880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1750"/>
                </a:moveTo>
                <a:cubicBezTo>
                  <a:pt x="0" y="22969"/>
                  <a:pt x="7094" y="15875"/>
                  <a:pt x="15875" y="15875"/>
                </a:cubicBezTo>
                <a:lnTo>
                  <a:pt x="238125" y="15875"/>
                </a:lnTo>
                <a:cubicBezTo>
                  <a:pt x="246906" y="15875"/>
                  <a:pt x="254000" y="22969"/>
                  <a:pt x="254000" y="31750"/>
                </a:cubicBezTo>
                <a:lnTo>
                  <a:pt x="254000" y="47625"/>
                </a:lnTo>
                <a:cubicBezTo>
                  <a:pt x="254000" y="56406"/>
                  <a:pt x="246906" y="63500"/>
                  <a:pt x="238125" y="63500"/>
                </a:cubicBezTo>
                <a:lnTo>
                  <a:pt x="15875" y="63500"/>
                </a:lnTo>
                <a:cubicBezTo>
                  <a:pt x="7094" y="63500"/>
                  <a:pt x="0" y="56406"/>
                  <a:pt x="0" y="47625"/>
                </a:cubicBezTo>
                <a:lnTo>
                  <a:pt x="0" y="31750"/>
                </a:lnTo>
                <a:close/>
                <a:moveTo>
                  <a:pt x="15875" y="87313"/>
                </a:moveTo>
                <a:lnTo>
                  <a:pt x="238125" y="87313"/>
                </a:lnTo>
                <a:lnTo>
                  <a:pt x="238125" y="206375"/>
                </a:lnTo>
                <a:cubicBezTo>
                  <a:pt x="238125" y="223887"/>
                  <a:pt x="223887" y="238125"/>
                  <a:pt x="206375" y="238125"/>
                </a:cubicBezTo>
                <a:lnTo>
                  <a:pt x="47625" y="238125"/>
                </a:lnTo>
                <a:cubicBezTo>
                  <a:pt x="30113" y="238125"/>
                  <a:pt x="15875" y="223887"/>
                  <a:pt x="15875" y="206375"/>
                </a:cubicBezTo>
                <a:lnTo>
                  <a:pt x="15875" y="87313"/>
                </a:lnTo>
                <a:close/>
                <a:moveTo>
                  <a:pt x="91281" y="119063"/>
                </a:moveTo>
                <a:cubicBezTo>
                  <a:pt x="84683" y="119063"/>
                  <a:pt x="79375" y="124371"/>
                  <a:pt x="79375" y="130969"/>
                </a:cubicBezTo>
                <a:cubicBezTo>
                  <a:pt x="79375" y="137567"/>
                  <a:pt x="84683" y="142875"/>
                  <a:pt x="91281" y="142875"/>
                </a:cubicBezTo>
                <a:lnTo>
                  <a:pt x="162719" y="142875"/>
                </a:lnTo>
                <a:cubicBezTo>
                  <a:pt x="169317" y="142875"/>
                  <a:pt x="174625" y="137567"/>
                  <a:pt x="174625" y="130969"/>
                </a:cubicBezTo>
                <a:cubicBezTo>
                  <a:pt x="174625" y="124371"/>
                  <a:pt x="169317" y="119063"/>
                  <a:pt x="162719" y="119063"/>
                </a:cubicBezTo>
                <a:lnTo>
                  <a:pt x="91281" y="11906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3" name="Text 50"/>
          <p:cNvSpPr/>
          <p:nvPr/>
        </p:nvSpPr>
        <p:spPr>
          <a:xfrm>
            <a:off x="8957734" y="5778500"/>
            <a:ext cx="26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Bubble Collector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8957734" y="6083300"/>
            <a:ext cx="2641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元叙事 / 所有主题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 1 Core Hook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254000"/>
            <a:ext cx="5537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Coin That Followed Me Home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14732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一个关于加密货币的寓言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0320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主人公Jordan是一个毫无存在感的孩子，直到在储物柜里发现了一部神秘的手机。一个名为“COIN”的应用，承诺可以实现愿望，但每次许愿都会消耗余额，直到可怕的“债务”出现。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454400"/>
            <a:ext cx="5537200" cy="1524000"/>
          </a:xfrm>
          <a:custGeom>
            <a:avLst/>
            <a:gdLst/>
            <a:ahLst/>
            <a:cxnLst/>
            <a:rect l="l" t="t" r="r" b="b"/>
            <a:pathLst>
              <a:path w="5537200" h="1524000">
                <a:moveTo>
                  <a:pt x="76200" y="0"/>
                </a:moveTo>
                <a:lnTo>
                  <a:pt x="5461000" y="0"/>
                </a:lnTo>
                <a:cubicBezTo>
                  <a:pt x="5503056" y="0"/>
                  <a:pt x="5537200" y="34144"/>
                  <a:pt x="5537200" y="76200"/>
                </a:cubicBezTo>
                <a:lnTo>
                  <a:pt x="5537200" y="1447800"/>
                </a:lnTo>
                <a:cubicBezTo>
                  <a:pt x="5537200" y="1489856"/>
                  <a:pt x="5503056" y="1524000"/>
                  <a:pt x="5461000" y="1524000"/>
                </a:cubicBezTo>
                <a:lnTo>
                  <a:pt x="76200" y="1524000"/>
                </a:lnTo>
                <a:cubicBezTo>
                  <a:pt x="34144" y="1524000"/>
                  <a:pt x="0" y="1489856"/>
                  <a:pt x="0" y="1447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54000" y="3454400"/>
            <a:ext cx="5537200" cy="15240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这个故事将抽象的经济概念——稀缺性、复利、金字塔增长——转化为适合儿童的、毛骨悚然的魔法，让孩子们在遇见现实世界的加密骗局前，就能 viscerally 理解“免费”价值的代价。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39000" y="1016000"/>
            <a:ext cx="3556000" cy="4826000"/>
          </a:xfrm>
          <a:custGeom>
            <a:avLst/>
            <a:gdLst/>
            <a:ahLst/>
            <a:cxnLst/>
            <a:rect l="l" t="t" r="r" b="b"/>
            <a:pathLst>
              <a:path w="3556000" h="4826000">
                <a:moveTo>
                  <a:pt x="203190" y="0"/>
                </a:moveTo>
                <a:lnTo>
                  <a:pt x="3352810" y="0"/>
                </a:lnTo>
                <a:cubicBezTo>
                  <a:pt x="3465029" y="0"/>
                  <a:pt x="3556000" y="90971"/>
                  <a:pt x="3556000" y="203190"/>
                </a:cubicBezTo>
                <a:lnTo>
                  <a:pt x="3556000" y="4622810"/>
                </a:lnTo>
                <a:cubicBezTo>
                  <a:pt x="3556000" y="4735029"/>
                  <a:pt x="3465029" y="4826000"/>
                  <a:pt x="3352810" y="4826000"/>
                </a:cubicBezTo>
                <a:lnTo>
                  <a:pt x="203190" y="4826000"/>
                </a:lnTo>
                <a:cubicBezTo>
                  <a:pt x="90971" y="4826000"/>
                  <a:pt x="0" y="4735029"/>
                  <a:pt x="0" y="4622810"/>
                </a:cubicBezTo>
                <a:lnTo>
                  <a:pt x="0" y="203190"/>
                </a:lnTo>
                <a:cubicBezTo>
                  <a:pt x="0" y="91046"/>
                  <a:pt x="91046" y="0"/>
                  <a:pt x="20319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7543800" y="1320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10154973" y="12700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COIN</a:t>
            </a:r>
            <a:endParaRPr lang="en-US" sz="1600" dirty="0"/>
          </a:p>
        </p:txBody>
      </p:sp>
      <p:pic>
        <p:nvPicPr>
          <p:cNvPr id="13" name="Image 1" descr="https://kimi-web-img.moonshot.cn/img/thumbs.dreamstime.com/fd5aa842aef51ddc1486f50fc1991478af3eb3c0.jpg">    </p:cNvPr>
          <p:cNvPicPr>
            <a:picLocks noChangeAspect="1"/>
          </p:cNvPicPr>
          <p:nvPr/>
        </p:nvPicPr>
        <p:blipFill>
          <a:blip r:embed="rId2"/>
          <a:srcRect l="10000" r="10000" t="0" b="0"/>
          <a:stretch/>
        </p:blipFill>
        <p:spPr>
          <a:xfrm>
            <a:off x="8407400" y="25146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14" name="Text 10"/>
          <p:cNvSpPr/>
          <p:nvPr/>
        </p:nvSpPr>
        <p:spPr>
          <a:xfrm>
            <a:off x="7877043" y="3937000"/>
            <a:ext cx="279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Balance: 0.7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772268" y="4394200"/>
            <a:ext cx="299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Make a wish. Small ones first.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0" y="1574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Hero's Journey of Debt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21336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Jordan的六章弧光：真正的高潮不是打败应用，而是承认伤害并重建信任。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4064000"/>
            <a:ext cx="11684000" cy="25400"/>
          </a:xfrm>
          <a:custGeom>
            <a:avLst/>
            <a:gdLst/>
            <a:ahLst/>
            <a:cxnLst/>
            <a:rect l="l" t="t" r="r" b="b"/>
            <a:pathLst>
              <a:path w="11684000" h="25400">
                <a:moveTo>
                  <a:pt x="0" y="0"/>
                </a:moveTo>
                <a:lnTo>
                  <a:pt x="11684000" y="0"/>
                </a:lnTo>
                <a:lnTo>
                  <a:pt x="1168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8" name="Shape 5"/>
          <p:cNvSpPr/>
          <p:nvPr/>
        </p:nvSpPr>
        <p:spPr>
          <a:xfrm>
            <a:off x="939800" y="340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212850" y="3657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838200" y="43180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Ordinary World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92400" y="340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946400" y="3657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Text 10"/>
          <p:cNvSpPr/>
          <p:nvPr/>
        </p:nvSpPr>
        <p:spPr>
          <a:xfrm>
            <a:off x="2590800" y="43180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Wish-Fueled Rise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29200" y="340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245100" y="3657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4927600" y="43180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Recruitment High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66000" y="3505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7620000" y="375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9" name="Text 16"/>
          <p:cNvSpPr/>
          <p:nvPr/>
        </p:nvSpPr>
        <p:spPr>
          <a:xfrm>
            <a:off x="7010400" y="4419600"/>
            <a:ext cx="152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Debt Shock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702800" y="340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9937750" y="3657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2" name="Text 19"/>
          <p:cNvSpPr/>
          <p:nvPr/>
        </p:nvSpPr>
        <p:spPr>
          <a:xfrm>
            <a:off x="9601200" y="43180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Apology Pilgrimage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1455400" y="340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11671300" y="3657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43458" y="-14823"/>
                </a:moveTo>
                <a:cubicBezTo>
                  <a:pt x="37862" y="-20419"/>
                  <a:pt x="28813" y="-20419"/>
                  <a:pt x="23277" y="-14823"/>
                </a:cubicBezTo>
                <a:cubicBezTo>
                  <a:pt x="17740" y="-9227"/>
                  <a:pt x="17681" y="-179"/>
                  <a:pt x="23217" y="5417"/>
                </a:cubicBezTo>
                <a:lnTo>
                  <a:pt x="337542" y="319742"/>
                </a:lnTo>
                <a:cubicBezTo>
                  <a:pt x="343138" y="325338"/>
                  <a:pt x="352187" y="325338"/>
                  <a:pt x="357723" y="319742"/>
                </a:cubicBezTo>
                <a:cubicBezTo>
                  <a:pt x="363260" y="314146"/>
                  <a:pt x="363319" y="305098"/>
                  <a:pt x="357723" y="299561"/>
                </a:cubicBezTo>
                <a:lnTo>
                  <a:pt x="191572" y="133350"/>
                </a:lnTo>
                <a:cubicBezTo>
                  <a:pt x="225266" y="132755"/>
                  <a:pt x="252413" y="105251"/>
                  <a:pt x="252413" y="71438"/>
                </a:cubicBezTo>
                <a:cubicBezTo>
                  <a:pt x="252413" y="37267"/>
                  <a:pt x="224671" y="9525"/>
                  <a:pt x="190500" y="9525"/>
                </a:cubicBezTo>
                <a:cubicBezTo>
                  <a:pt x="156686" y="9525"/>
                  <a:pt x="129183" y="36671"/>
                  <a:pt x="128588" y="70366"/>
                </a:cubicBezTo>
                <a:lnTo>
                  <a:pt x="43458" y="-14823"/>
                </a:lnTo>
                <a:close/>
                <a:moveTo>
                  <a:pt x="304800" y="171450"/>
                </a:moveTo>
                <a:cubicBezTo>
                  <a:pt x="294561" y="171450"/>
                  <a:pt x="284738" y="173474"/>
                  <a:pt x="275808" y="177165"/>
                </a:cubicBezTo>
                <a:lnTo>
                  <a:pt x="377011" y="278368"/>
                </a:lnTo>
                <a:cubicBezTo>
                  <a:pt x="379512" y="275153"/>
                  <a:pt x="381000" y="271105"/>
                  <a:pt x="381000" y="266700"/>
                </a:cubicBezTo>
                <a:lnTo>
                  <a:pt x="381000" y="247650"/>
                </a:lnTo>
                <a:cubicBezTo>
                  <a:pt x="381000" y="205561"/>
                  <a:pt x="346889" y="171450"/>
                  <a:pt x="304800" y="171450"/>
                </a:cubicBezTo>
                <a:close/>
                <a:moveTo>
                  <a:pt x="35659" y="58162"/>
                </a:moveTo>
                <a:cubicBezTo>
                  <a:pt x="22860" y="65603"/>
                  <a:pt x="14288" y="79415"/>
                  <a:pt x="14288" y="95250"/>
                </a:cubicBezTo>
                <a:cubicBezTo>
                  <a:pt x="14288" y="118943"/>
                  <a:pt x="33457" y="138113"/>
                  <a:pt x="57150" y="138113"/>
                </a:cubicBezTo>
                <a:cubicBezTo>
                  <a:pt x="72985" y="138113"/>
                  <a:pt x="86797" y="129540"/>
                  <a:pt x="94238" y="116741"/>
                </a:cubicBezTo>
                <a:lnTo>
                  <a:pt x="35659" y="58162"/>
                </a:lnTo>
                <a:close/>
                <a:moveTo>
                  <a:pt x="148947" y="171450"/>
                </a:moveTo>
                <a:cubicBezTo>
                  <a:pt x="117157" y="186869"/>
                  <a:pt x="95250" y="219492"/>
                  <a:pt x="95250" y="257175"/>
                </a:cubicBez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63247" y="285750"/>
                </a:lnTo>
                <a:lnTo>
                  <a:pt x="148947" y="171450"/>
                </a:lnTo>
                <a:close/>
                <a:moveTo>
                  <a:pt x="76200" y="171450"/>
                </a:moveTo>
                <a:cubicBezTo>
                  <a:pt x="34111" y="171450"/>
                  <a:pt x="0" y="205561"/>
                  <a:pt x="0" y="247650"/>
                </a:cubicBez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5" name="Text 22"/>
          <p:cNvSpPr/>
          <p:nvPr/>
        </p:nvSpPr>
        <p:spPr>
          <a:xfrm>
            <a:off x="11353800" y="43180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Collective Purge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Beats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Lost Era of Hype</dc:title>
  <dc:subject>The Lost Era of Hype</dc:subject>
  <dc:creator>Kimi</dc:creator>
  <cp:lastModifiedBy>Kimi</cp:lastModifiedBy>
  <cp:revision>1</cp:revision>
  <dcterms:created xsi:type="dcterms:W3CDTF">2025-09-30T19:38:57Z</dcterms:created>
  <dcterms:modified xsi:type="dcterms:W3CDTF">2025-09-30T19:38:57Z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{"Label":"The Lost Era of Hype","ContentProducer":"001191110108MACG2KBH8F10000","ProduceID":"d3e20cj2ulbf5a9mf1n0","ReservedCode1":"","ContentPropagator":"001191110108MACG2KBH8F20000","PropagateID":"d3e20cj2ulbf5a9mf1n0","ReservedCode2":""}</vt:lpwstr>
  </property>
</Properties>
</file>